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3067050"/>
            <a:ext cx="110585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1916183"/>
            <a:ext cx="323809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865" y="2697480"/>
            <a:ext cx="66160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7619" y="5146873"/>
            <a:ext cx="1552380" cy="4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8571" y="5165936"/>
            <a:ext cx="390476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9523" y="5146873"/>
            <a:ext cx="1542857" cy="4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0476" y="5165936"/>
            <a:ext cx="390476" cy="4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63015" y="2888615"/>
            <a:ext cx="95935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698875"/>
            <a:ext cx="100558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518893"/>
            <a:ext cx="9676190" cy="4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5338874"/>
            <a:ext cx="3342857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7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885" y="3649345"/>
            <a:ext cx="90506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530" y="4433570"/>
            <a:ext cx="94640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4530" y="5260975"/>
            <a:ext cx="921829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6071235"/>
            <a:ext cx="434467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3015" y="1992630"/>
            <a:ext cx="97040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898775"/>
            <a:ext cx="99434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747135"/>
            <a:ext cx="100533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643755"/>
            <a:ext cx="67710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9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9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2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9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2730" y="2945130"/>
            <a:ext cx="93351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1115" y="3678555"/>
            <a:ext cx="745998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97"/>
          <a:stretch>
            <a:fillRect/>
          </a:stretch>
        </p:blipFill>
        <p:spPr>
          <a:xfrm>
            <a:off x="767080" y="4293235"/>
            <a:ext cx="9575165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695325" y="980625"/>
            <a:ext cx="9575165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1239168"/>
            <a:ext cx="1000000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1258252"/>
            <a:ext cx="961904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2097926"/>
            <a:ext cx="961904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333" y="2078842"/>
            <a:ext cx="1009523" cy="41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2899433"/>
            <a:ext cx="5352380" cy="47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2899433"/>
            <a:ext cx="2876190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72380" y="3739107"/>
            <a:ext cx="3304761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00952" y="3758190"/>
            <a:ext cx="942857" cy="42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00952" y="3739107"/>
            <a:ext cx="4352380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000" y="4588323"/>
            <a:ext cx="4990476" cy="4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540" y="3693160"/>
            <a:ext cx="855535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2849245"/>
            <a:ext cx="90220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5420" y="3589655"/>
            <a:ext cx="96697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6225" y="4535170"/>
            <a:ext cx="92405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62100" y="5383530"/>
            <a:ext cx="62433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53080" y="1885315"/>
            <a:ext cx="77216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495" y="1937385"/>
            <a:ext cx="6210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9880" y="3374390"/>
            <a:ext cx="95123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48571" y="3683002"/>
            <a:ext cx="514285" cy="48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2030814"/>
            <a:ext cx="361904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