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3" r:id="rId5"/>
    <p:sldId id="362" r:id="rId6"/>
    <p:sldId id="361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92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3095625"/>
            <a:ext cx="888682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9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1153160"/>
            <a:ext cx="83616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30095"/>
            <a:ext cx="91827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8025" y="2916555"/>
            <a:ext cx="97688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793890"/>
            <a:ext cx="8942857" cy="4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680585"/>
            <a:ext cx="36341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7" grpId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857" y="1277238"/>
            <a:ext cx="8352380" cy="46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54555"/>
            <a:ext cx="93014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041650"/>
            <a:ext cx="89331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928993"/>
            <a:ext cx="1304761" cy="4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4" grpId="0" bldLvl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74160" y="5331460"/>
            <a:ext cx="443992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175" y="6110605"/>
            <a:ext cx="827468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4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74646" y="1273796"/>
            <a:ext cx="1706034" cy="42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0995" y="1273796"/>
            <a:ext cx="1955908" cy="43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534" y="2075712"/>
            <a:ext cx="5919423" cy="4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7985" y="4514850"/>
            <a:ext cx="679767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530" y="5335905"/>
            <a:ext cx="874839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8355" y="6166485"/>
            <a:ext cx="780923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1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58205" y="2965450"/>
            <a:ext cx="47561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833495"/>
            <a:ext cx="21958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0476" y="3833704"/>
            <a:ext cx="5047619" cy="4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847465"/>
            <a:ext cx="10678160" cy="2706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76360" y="3860800"/>
            <a:ext cx="1260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√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5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1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455" y="2049147"/>
            <a:ext cx="328306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3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9090" y="2672080"/>
            <a:ext cx="762254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8715" y="3371215"/>
            <a:ext cx="831977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80465" y="4094480"/>
            <a:ext cx="828865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71245" y="4841240"/>
            <a:ext cx="834072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56970" y="5547995"/>
            <a:ext cx="80708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81100" y="6104890"/>
            <a:ext cx="14287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9" grpId="0" bldLvl="0" animBg="1"/>
      <p:bldP spid="22" grpId="0" bldLvl="0" animBg="1"/>
      <p:bldP spid="28" grpId="0" bldLvl="0" animBg="1"/>
      <p:bldP spid="3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9265" y="2144395"/>
            <a:ext cx="92132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4285" y="3021330"/>
            <a:ext cx="98545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4915" y="3888105"/>
            <a:ext cx="97878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4440" y="4755515"/>
            <a:ext cx="99396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2380" y="5632356"/>
            <a:ext cx="7485713" cy="46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6" grpId="0" bldLvl="0" animBg="1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196975"/>
            <a:ext cx="10214610" cy="53701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783840" y="1268730"/>
            <a:ext cx="1260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√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59560" y="2204720"/>
            <a:ext cx="1260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√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71945" y="3068955"/>
            <a:ext cx="1260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√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0010" y="4004945"/>
            <a:ext cx="1260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√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1287145"/>
            <a:ext cx="94430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060" y="2038985"/>
            <a:ext cx="100615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25" y="3068955"/>
            <a:ext cx="98583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929698"/>
            <a:ext cx="1295238" cy="44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7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09" y="1744225"/>
            <a:ext cx="1076190" cy="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27900"/>
            <a:ext cx="10800000" cy="1704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238" y="2993301"/>
            <a:ext cx="3761904" cy="4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390" y="3843020"/>
            <a:ext cx="51485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