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6" r:id="rId23"/>
    <p:sldId id="335" r:id="rId24"/>
    <p:sldId id="334" r:id="rId25"/>
    <p:sldId id="333" r:id="rId26"/>
    <p:sldId id="332" r:id="rId27"/>
    <p:sldId id="331" r:id="rId28"/>
    <p:sldId id="330" r:id="rId29"/>
    <p:sldId id="329" r:id="rId30"/>
    <p:sldId id="328" r:id="rId31"/>
    <p:sldId id="327" r:id="rId32"/>
    <p:sldId id="326" r:id="rId33"/>
    <p:sldId id="325" r:id="rId34"/>
    <p:sldId id="384" r:id="rId35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3038475"/>
            <a:ext cx="1171575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9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86915" y="1181735"/>
            <a:ext cx="939038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72565" y="2124710"/>
            <a:ext cx="1394460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05965" y="2973070"/>
            <a:ext cx="855345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01140" y="3925570"/>
            <a:ext cx="1139825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74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8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7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91590" y="3927475"/>
            <a:ext cx="935990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823785"/>
            <a:ext cx="1104761" cy="438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0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54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01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29360" y="1226820"/>
            <a:ext cx="806958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5165" y="2080260"/>
            <a:ext cx="8429625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5165" y="2915285"/>
            <a:ext cx="8541385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5165" y="3742055"/>
            <a:ext cx="834517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5165" y="4577715"/>
            <a:ext cx="951166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5165" y="5412740"/>
            <a:ext cx="915670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799048" y="6283511"/>
            <a:ext cx="632390" cy="386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4" grpId="0" bldLvl="0" animBg="1"/>
      <p:bldP spid="19" grpId="0" bldLvl="0" animBg="1"/>
      <p:bldP spid="26" grpId="0" bldLvl="0" animBg="1"/>
      <p:bldP spid="28" grpId="0" bldLvl="0" animBg="1"/>
      <p:bldP spid="3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224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40790" y="1308100"/>
            <a:ext cx="795083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6435" y="2124075"/>
            <a:ext cx="863092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6435" y="2914650"/>
            <a:ext cx="807910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6435" y="3729990"/>
            <a:ext cx="8079105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6411" y="4570948"/>
            <a:ext cx="932093" cy="319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702435" y="4520565"/>
            <a:ext cx="7591425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86435" y="5319395"/>
            <a:ext cx="805053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86411" y="6151795"/>
            <a:ext cx="1167216" cy="369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9" grpId="0" bldLvl="0" animBg="1"/>
      <p:bldP spid="27" grpId="0" bldLvl="0" animBg="1"/>
      <p:bldP spid="30" grpId="0" animBg="1"/>
      <p:bldP spid="31" grpId="0" bldLvl="0" animBg="1"/>
      <p:bldP spid="36" grpId="0" bldLvl="0" animBg="1"/>
      <p:bldP spid="3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633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6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498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087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042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326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107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0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74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8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214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49966" y="1961167"/>
            <a:ext cx="288901" cy="289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7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6890" y="2991485"/>
            <a:ext cx="953579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3965" y="3896360"/>
            <a:ext cx="1023175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72540" y="4782185"/>
            <a:ext cx="1003046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82065" y="5585460"/>
            <a:ext cx="803783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41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59255" y="2816860"/>
            <a:ext cx="8617585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3310" y="3660775"/>
            <a:ext cx="950150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89990" y="4452620"/>
            <a:ext cx="10669905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216025" y="5270500"/>
            <a:ext cx="9192895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207135" y="6096635"/>
            <a:ext cx="231330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8" grpId="0" bldLvl="0" animBg="1"/>
      <p:bldP spid="23" grpId="0" bldLvl="0" animBg="1"/>
      <p:bldP spid="3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5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8571" y="4883107"/>
            <a:ext cx="333333" cy="104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3809" y="5007118"/>
            <a:ext cx="714285" cy="372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155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1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902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49350" y="1209040"/>
            <a:ext cx="7437755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0245" y="1889760"/>
            <a:ext cx="8057515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90245" y="2600960"/>
            <a:ext cx="772477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90245" y="3296920"/>
            <a:ext cx="8160385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823595" y="3992880"/>
            <a:ext cx="7522845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690245" y="4681220"/>
            <a:ext cx="789178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90245" y="5384800"/>
            <a:ext cx="7892415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612140" y="6073140"/>
            <a:ext cx="371094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8" grpId="0" bldLvl="0" animBg="1"/>
      <p:bldP spid="23" grpId="0" bldLvl="0" animBg="1"/>
      <p:bldP spid="28" grpId="0" bldLvl="0" animBg="1"/>
      <p:bldP spid="37" grpId="0" bldLvl="0" animBg="1"/>
      <p:bldP spid="41" grpId="0" bldLvl="0" animBg="1"/>
      <p:bldP spid="5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700530"/>
            <a:ext cx="10718165" cy="36423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5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0000" y="1143506"/>
            <a:ext cx="161904" cy="104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00952" y="1267372"/>
            <a:ext cx="1104761" cy="352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5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91428" y="2984860"/>
            <a:ext cx="457142" cy="410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58095" y="2984860"/>
            <a:ext cx="485714" cy="410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82190" y="3810000"/>
            <a:ext cx="76771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96190" y="3872045"/>
            <a:ext cx="485714" cy="486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9523" y="2136605"/>
            <a:ext cx="323809" cy="372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2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6440" y="2086610"/>
            <a:ext cx="885761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01140" y="2830830"/>
            <a:ext cx="912749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01140" y="3852545"/>
            <a:ext cx="906907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472380" y="4857854"/>
            <a:ext cx="752380" cy="41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5" grpId="0" bldLvl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1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5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2024-07-04T13:56:37Z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