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4" r:id="rId4"/>
    <p:sldId id="333" r:id="rId5"/>
    <p:sldId id="332" r:id="rId6"/>
    <p:sldId id="331" r:id="rId7"/>
    <p:sldId id="328" r:id="rId8"/>
    <p:sldId id="327" r:id="rId9"/>
    <p:sldId id="326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595" y="2780480"/>
            <a:ext cx="10800000" cy="1502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44"/>
          <a:stretch>
            <a:fillRect/>
          </a:stretch>
        </p:blipFill>
        <p:spPr>
          <a:xfrm>
            <a:off x="911225" y="1052830"/>
            <a:ext cx="9577070" cy="54959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052830"/>
            <a:ext cx="9629775" cy="25717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908685"/>
            <a:ext cx="9582150" cy="185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836295"/>
            <a:ext cx="9319895" cy="59067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9845" y="1609725"/>
            <a:ext cx="9591675" cy="3638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370" y="1124585"/>
            <a:ext cx="9544050" cy="40671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2024-07-05T05:00:11Z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