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414" r:id="rId4"/>
    <p:sldId id="324" r:id="rId5"/>
    <p:sldId id="369" r:id="rId6"/>
    <p:sldId id="368" r:id="rId7"/>
    <p:sldId id="367" r:id="rId8"/>
    <p:sldId id="366" r:id="rId9"/>
    <p:sldId id="365" r:id="rId10"/>
    <p:sldId id="363" r:id="rId11"/>
    <p:sldId id="362" r:id="rId12"/>
    <p:sldId id="361" r:id="rId13"/>
    <p:sldId id="360" r:id="rId14"/>
    <p:sldId id="359" r:id="rId15"/>
    <p:sldId id="358" r:id="rId16"/>
    <p:sldId id="357" r:id="rId17"/>
    <p:sldId id="356" r:id="rId18"/>
    <p:sldId id="355" r:id="rId19"/>
    <p:sldId id="354" r:id="rId20"/>
    <p:sldId id="353" r:id="rId21"/>
    <p:sldId id="352" r:id="rId22"/>
    <p:sldId id="351" r:id="rId23"/>
    <p:sldId id="350" r:id="rId24"/>
    <p:sldId id="349" r:id="rId25"/>
    <p:sldId id="348" r:id="rId26"/>
    <p:sldId id="347" r:id="rId27"/>
    <p:sldId id="346" r:id="rId28"/>
    <p:sldId id="345" r:id="rId29"/>
    <p:sldId id="344" r:id="rId30"/>
    <p:sldId id="343" r:id="rId31"/>
    <p:sldId id="342" r:id="rId32"/>
    <p:sldId id="341" r:id="rId33"/>
    <p:sldId id="340" r:id="rId34"/>
    <p:sldId id="339" r:id="rId35"/>
    <p:sldId id="338" r:id="rId36"/>
    <p:sldId id="337" r:id="rId37"/>
    <p:sldId id="336" r:id="rId38"/>
    <p:sldId id="335" r:id="rId39"/>
    <p:sldId id="333" r:id="rId40"/>
    <p:sldId id="332" r:id="rId41"/>
    <p:sldId id="331" r:id="rId42"/>
    <p:sldId id="330" r:id="rId43"/>
    <p:sldId id="329" r:id="rId44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91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3745" y="2933700"/>
            <a:ext cx="814387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3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5563" y="2274178"/>
            <a:ext cx="3771730" cy="45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4785" y="2521306"/>
            <a:ext cx="142508" cy="8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4796" y="2274178"/>
            <a:ext cx="3610220" cy="46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1033" y="2274178"/>
            <a:ext cx="1529593" cy="46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87572" y="2549821"/>
            <a:ext cx="304018" cy="16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7" y="3224673"/>
            <a:ext cx="3847735" cy="44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24250" y="3215168"/>
            <a:ext cx="2042624" cy="47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14378" y="3224673"/>
            <a:ext cx="4104250" cy="45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7" y="4156158"/>
            <a:ext cx="3363205" cy="47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97212" y="4165663"/>
            <a:ext cx="1159070" cy="45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94285" y="4156158"/>
            <a:ext cx="2612659" cy="45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73449" y="4165663"/>
            <a:ext cx="2945180" cy="44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7" y="5106653"/>
            <a:ext cx="5358327" cy="44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087828" y="5087643"/>
            <a:ext cx="4921300" cy="47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7" y="6047643"/>
            <a:ext cx="2821672" cy="44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855191" y="6038138"/>
            <a:ext cx="7134936" cy="45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2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48410"/>
            <a:ext cx="1050861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182495"/>
            <a:ext cx="1088898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027680"/>
            <a:ext cx="1099883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069080"/>
            <a:ext cx="1044702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973955"/>
            <a:ext cx="1031367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5974715"/>
            <a:ext cx="654177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4" grpId="0" bldLvl="0" animBg="1"/>
      <p:bldP spid="18" grpId="0" bldLvl="0" animBg="1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0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5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0000" y="2278303"/>
            <a:ext cx="1152380" cy="505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2" y="3336694"/>
            <a:ext cx="1190476" cy="4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620" y="4191000"/>
            <a:ext cx="291084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9523" y="5377197"/>
            <a:ext cx="2066666" cy="533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00952" y="2201472"/>
            <a:ext cx="580952" cy="4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4761" y="2211003"/>
            <a:ext cx="485714" cy="39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09660" y="2039620"/>
            <a:ext cx="72453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86666" y="4250593"/>
            <a:ext cx="295238" cy="51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15238" y="4250593"/>
            <a:ext cx="295238" cy="50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05" y="972000"/>
            <a:ext cx="10800000" cy="252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3068770"/>
            <a:ext cx="10800000" cy="2235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8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105" y="4058920"/>
            <a:ext cx="864743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54555" y="5078095"/>
            <a:ext cx="646874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5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940" y="3249930"/>
            <a:ext cx="859155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6540" y="4240530"/>
            <a:ext cx="987552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24965" y="5204460"/>
            <a:ext cx="704850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9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20240" y="3298825"/>
            <a:ext cx="91154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58265" y="4328795"/>
            <a:ext cx="1039749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36675" y="5358130"/>
            <a:ext cx="880554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1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75460" y="2853055"/>
            <a:ext cx="9297670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77315" y="4143375"/>
            <a:ext cx="994219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01115" y="5222875"/>
            <a:ext cx="876935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6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3685" y="1890395"/>
            <a:ext cx="745109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880" y="2626995"/>
            <a:ext cx="840359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0880" y="3313430"/>
            <a:ext cx="851598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0880" y="4077970"/>
            <a:ext cx="872109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0880" y="4814570"/>
            <a:ext cx="833501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0880" y="5528945"/>
            <a:ext cx="872045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90842" y="6265367"/>
            <a:ext cx="3557195" cy="34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6" grpId="0" bldLvl="0" animBg="1"/>
      <p:bldP spid="24" grpId="0" bldLvl="0" animBg="1"/>
      <p:bldP spid="26" grpId="0" bldLvl="0" animBg="1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8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58315" y="1296035"/>
            <a:ext cx="926846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259330"/>
            <a:ext cx="1124966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221990"/>
            <a:ext cx="1048194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175125"/>
            <a:ext cx="106927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3160"/>
            <a:ext cx="1085532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174240"/>
            <a:ext cx="1125664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185795"/>
            <a:ext cx="1049782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216400"/>
            <a:ext cx="1083818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5237480"/>
            <a:ext cx="1062482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7" grpId="0" bldLvl="0" animBg="1"/>
      <p:bldP spid="1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32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65" y="1199515"/>
            <a:ext cx="996823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165" y="2225040"/>
            <a:ext cx="1100264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165" y="3147060"/>
            <a:ext cx="978725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165" y="4095750"/>
            <a:ext cx="972566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5165" y="5017770"/>
            <a:ext cx="1008443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7085" y="5948680"/>
            <a:ext cx="616775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6" grpId="0" bldLvl="0" animBg="1"/>
      <p:bldP spid="1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7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1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1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2857" y="3869263"/>
            <a:ext cx="438095" cy="4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1904" y="3840672"/>
            <a:ext cx="495238" cy="48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1428" y="5022450"/>
            <a:ext cx="1361904" cy="552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7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00952" y="1716039"/>
            <a:ext cx="1742857" cy="54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7619" y="3080110"/>
            <a:ext cx="1419047" cy="48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0476" y="4081701"/>
            <a:ext cx="1152380" cy="47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2344521"/>
            <a:ext cx="580952" cy="4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9047" y="2296864"/>
            <a:ext cx="590477" cy="52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72380" y="4346115"/>
            <a:ext cx="295238" cy="50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0000" y="4346115"/>
            <a:ext cx="295238" cy="50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48571" y="4346115"/>
            <a:ext cx="295237" cy="50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57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2345" y="4053840"/>
            <a:ext cx="605980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42135" y="4739005"/>
            <a:ext cx="647001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849120" y="5506085"/>
            <a:ext cx="638683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614805" y="6209030"/>
            <a:ext cx="455231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0" grpId="0" bldLvl="0" animBg="1"/>
      <p:bldP spid="2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2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46935" y="3121660"/>
            <a:ext cx="842645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60195" y="4191000"/>
            <a:ext cx="868045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69085" y="5149850"/>
            <a:ext cx="859853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559560" y="6117590"/>
            <a:ext cx="331025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25" grpId="0" bldLvl="0" animBg="1"/>
      <p:bldP spid="3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1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148905"/>
            <a:ext cx="10800000" cy="201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4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26820" y="1118235"/>
            <a:ext cx="747966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9610" y="1842135"/>
            <a:ext cx="807529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9610" y="2761615"/>
            <a:ext cx="801179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9610" y="3583305"/>
            <a:ext cx="827341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9610" y="4427855"/>
            <a:ext cx="829437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9610" y="5226685"/>
            <a:ext cx="823912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789305" y="6048375"/>
            <a:ext cx="696468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3" grpId="0" bldLvl="0" animBg="1"/>
      <p:bldP spid="29" grpId="0" bldLvl="0" animBg="1"/>
      <p:bldP spid="35" grpId="0" bldLvl="0" animBg="1"/>
      <p:bldP spid="42" grpId="0" bldLvl="0" animBg="1"/>
      <p:bldP spid="48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890" y="1267460"/>
            <a:ext cx="939355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5815" y="2287270"/>
            <a:ext cx="1043876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316605"/>
            <a:ext cx="1111758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213860"/>
            <a:ext cx="674116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20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16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45895" y="1777365"/>
            <a:ext cx="752475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9455" y="2411730"/>
            <a:ext cx="705675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4055" y="3046730"/>
            <a:ext cx="731520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4055" y="3681730"/>
            <a:ext cx="744220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4055" y="4323080"/>
            <a:ext cx="1060450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94055" y="4951730"/>
            <a:ext cx="887095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94055" y="5586730"/>
            <a:ext cx="886015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94055" y="6214745"/>
            <a:ext cx="962342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8" grpId="0" bldLvl="0" animBg="1"/>
      <p:bldP spid="23" grpId="0" bldLvl="0" animBg="1"/>
      <p:bldP spid="28" grpId="0" bldLvl="0" animBg="1"/>
      <p:bldP spid="31" grpId="0" bldLvl="0" animBg="1"/>
      <p:bldP spid="38" grpId="0" bldLvl="0" animBg="1"/>
      <p:bldP spid="42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9610" y="1109345"/>
            <a:ext cx="867092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9610" y="1878965"/>
            <a:ext cx="832231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9610" y="2594610"/>
            <a:ext cx="848995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9610" y="3333750"/>
            <a:ext cx="971296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7670" y="4076700"/>
            <a:ext cx="1184275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9610" y="4819650"/>
            <a:ext cx="1093152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9610" y="5558790"/>
            <a:ext cx="827786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9610" y="6313170"/>
            <a:ext cx="730631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5" grpId="0" bldLvl="0" animBg="1"/>
      <p:bldP spid="23" grpId="0" bldLvl="0" animBg="1"/>
      <p:bldP spid="31" grpId="0" bldLvl="0" animBg="1"/>
      <p:bldP spid="34" grpId="0" bldLvl="0" animBg="1"/>
      <p:bldP spid="35" grpId="0" bldLvl="0" animBg="1"/>
      <p:bldP spid="3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28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4367" y="2809076"/>
            <a:ext cx="777666" cy="32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3490" y="3995521"/>
            <a:ext cx="764917" cy="35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993" y="5207481"/>
            <a:ext cx="777666" cy="35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65244" y="6004823"/>
            <a:ext cx="784040" cy="363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2230991"/>
            <a:ext cx="600000" cy="53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6666" y="2240529"/>
            <a:ext cx="542857" cy="50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72380" y="2240529"/>
            <a:ext cx="533333" cy="53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58095" y="5311704"/>
            <a:ext cx="295238" cy="515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53333" y="5311704"/>
            <a:ext cx="295238" cy="515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48571" y="5311704"/>
            <a:ext cx="295238" cy="515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335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830705" y="3281680"/>
            <a:ext cx="277495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56460" y="4737735"/>
            <a:ext cx="619633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797050" y="5452110"/>
            <a:ext cx="668464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817370" y="6186170"/>
            <a:ext cx="411099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850" y="2349500"/>
            <a:ext cx="640080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24" grpId="0" bldLvl="0" animBg="1"/>
      <p:bldP spid="31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700345"/>
            <a:ext cx="10800000" cy="4955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0377" y="1919530"/>
            <a:ext cx="495238" cy="4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1329" y="2891571"/>
            <a:ext cx="2352380" cy="4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9330" y="4686300"/>
            <a:ext cx="6580505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61329" y="5902991"/>
            <a:ext cx="1838095" cy="48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3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340" y="3210560"/>
            <a:ext cx="909256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48740" y="4220845"/>
            <a:ext cx="993838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39215" y="5220970"/>
            <a:ext cx="1001585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2024-07-04T12:40:40Z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