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  <p:sldId id="394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219325"/>
            <a:ext cx="1088707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191128"/>
            <a:ext cx="400000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86915" y="2734945"/>
            <a:ext cx="82835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971675" y="5308600"/>
            <a:ext cx="91503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2696845"/>
            <a:ext cx="85686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2725" y="3525520"/>
            <a:ext cx="90709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1140" y="4325620"/>
            <a:ext cx="91567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39545" y="5154930"/>
            <a:ext cx="96615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91428" y="5955262"/>
            <a:ext cx="4390476" cy="49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5" grpId="0" bldLvl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2802791"/>
            <a:ext cx="1038095" cy="4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3632369"/>
            <a:ext cx="1533333" cy="4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5238" y="3603762"/>
            <a:ext cx="2123809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6666" y="3632369"/>
            <a:ext cx="2057142" cy="4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9523" y="4433340"/>
            <a:ext cx="2685714" cy="4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285" y="4414269"/>
            <a:ext cx="3247619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5234311"/>
            <a:ext cx="1028571" cy="46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6666" y="5243847"/>
            <a:ext cx="2676190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4761" y="5243847"/>
            <a:ext cx="504761" cy="4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0952" y="6054353"/>
            <a:ext cx="3628571" cy="49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1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3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3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98239" y="5147647"/>
            <a:ext cx="154879" cy="3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199" y="5218063"/>
            <a:ext cx="485758" cy="20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3199" y="5725056"/>
            <a:ext cx="119679" cy="7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3920" y="5816596"/>
            <a:ext cx="225279" cy="20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108710" y="2877185"/>
            <a:ext cx="99733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333" y="3696507"/>
            <a:ext cx="1257142" cy="4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0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2396" y="2928226"/>
            <a:ext cx="1110699" cy="4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2396" y="3663901"/>
            <a:ext cx="935326" cy="38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7236" y="4591854"/>
            <a:ext cx="885219" cy="35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34255" y="1134110"/>
            <a:ext cx="20193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1983038"/>
            <a:ext cx="1076190" cy="4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8095" y="4090959"/>
            <a:ext cx="1009523" cy="4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2801039"/>
            <a:ext cx="533333" cy="4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2801039"/>
            <a:ext cx="523809" cy="4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333" y="3610770"/>
            <a:ext cx="504761" cy="4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610770"/>
            <a:ext cx="533333" cy="4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253" y="5073547"/>
            <a:ext cx="2914025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2303" y="5055715"/>
            <a:ext cx="5712202" cy="46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4740" y="5840095"/>
            <a:ext cx="931672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238" y="1212394"/>
            <a:ext cx="8828571" cy="4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1085" y="2755265"/>
            <a:ext cx="98113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3117663"/>
            <a:ext cx="314285" cy="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584941"/>
            <a:ext cx="1009523" cy="4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2380" y="3575404"/>
            <a:ext cx="904761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0952" y="3594477"/>
            <a:ext cx="923809" cy="4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605" y="3566160"/>
            <a:ext cx="72618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2857" y="4376452"/>
            <a:ext cx="4323809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43809" y="4424134"/>
            <a:ext cx="361904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58230" y="4376420"/>
            <a:ext cx="42119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51660" y="1821815"/>
            <a:ext cx="811911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4780" y="2502535"/>
            <a:ext cx="87960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31925" y="3298190"/>
            <a:ext cx="839216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40180" y="4027805"/>
            <a:ext cx="85642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97635" y="4749165"/>
            <a:ext cx="89046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97635" y="5478780"/>
            <a:ext cx="85388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457436" y="6216947"/>
            <a:ext cx="2906871" cy="42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7" grpId="0" bldLvl="0" animBg="1"/>
      <p:bldP spid="23" grpId="0" bldLvl="0" animBg="1"/>
      <p:bldP spid="28" grpId="0" bldLvl="0" animBg="1"/>
      <p:bldP spid="37" grpId="0" bldLvl="0" animBg="1"/>
      <p:bldP spid="4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1162685"/>
            <a:ext cx="90741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83105"/>
            <a:ext cx="98024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1040" y="2794000"/>
            <a:ext cx="95180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613785"/>
            <a:ext cx="95370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415155"/>
            <a:ext cx="95377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1825" y="5235575"/>
            <a:ext cx="96824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04" y="6046231"/>
            <a:ext cx="2819047" cy="4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0" grpId="0" bldLvl="0" animBg="1"/>
      <p:bldP spid="22" grpId="0" bldLvl="0" animBg="1"/>
      <p:bldP spid="27" grpId="0" bldLvl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61770"/>
            <a:ext cx="11172825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897555"/>
            <a:ext cx="361904" cy="37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50" y="2532830"/>
            <a:ext cx="10800000" cy="92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315" y="2780665"/>
            <a:ext cx="79222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8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390" y="2669540"/>
            <a:ext cx="84848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3421380"/>
            <a:ext cx="238061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333" y="2686711"/>
            <a:ext cx="3333332" cy="4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6085" y="3467735"/>
            <a:ext cx="59448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4285" y="4258530"/>
            <a:ext cx="4352380" cy="4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