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94" r:id="rId4"/>
    <p:sldId id="395" r:id="rId5"/>
    <p:sldId id="324" r:id="rId6"/>
    <p:sldId id="355" r:id="rId7"/>
    <p:sldId id="351" r:id="rId8"/>
    <p:sldId id="349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  <p:sldId id="396" r:id="rId32"/>
    <p:sldId id="397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2971800"/>
            <a:ext cx="68294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43809" y="3289783"/>
            <a:ext cx="4152380" cy="56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4285" y="3318398"/>
            <a:ext cx="1171428" cy="50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329447"/>
            <a:ext cx="1723809" cy="543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4358062"/>
            <a:ext cx="1161904" cy="50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9523" y="3173610"/>
            <a:ext cx="1666666" cy="5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23" y="3173610"/>
            <a:ext cx="1657142" cy="54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761" y="3211733"/>
            <a:ext cx="1733333" cy="4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788860"/>
            <a:ext cx="10800000" cy="303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575860" y="4046690"/>
            <a:ext cx="1161904" cy="50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8241" y="4046690"/>
            <a:ext cx="1209523" cy="47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5384" y="5078014"/>
            <a:ext cx="438095" cy="429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0146" y="5058915"/>
            <a:ext cx="2561904" cy="50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79955" y="3252470"/>
            <a:ext cx="45491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238" y="3299901"/>
            <a:ext cx="533333" cy="46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4285" y="3261739"/>
            <a:ext cx="1780952" cy="54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571" y="4320744"/>
            <a:ext cx="1076190" cy="46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00952" y="4273041"/>
            <a:ext cx="552380" cy="54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840" y="2241550"/>
            <a:ext cx="131762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165" y="3244215"/>
            <a:ext cx="21780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7142" y="3263267"/>
            <a:ext cx="2847619" cy="52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9765" y="3272155"/>
            <a:ext cx="428307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476" y="3253025"/>
            <a:ext cx="3533333" cy="55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095" y="4302870"/>
            <a:ext cx="514285" cy="50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530" y="2008505"/>
            <a:ext cx="447040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0000" y="2258816"/>
            <a:ext cx="504760" cy="5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00952" y="2258816"/>
            <a:ext cx="1723809" cy="5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9047" y="3288270"/>
            <a:ext cx="514285" cy="4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0000" y="3278738"/>
            <a:ext cx="1723809" cy="5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77142" y="3297802"/>
            <a:ext cx="485714" cy="46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6666" y="3269206"/>
            <a:ext cx="1752380" cy="54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00952" y="3269206"/>
            <a:ext cx="1780952" cy="52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1277353"/>
            <a:ext cx="2380951" cy="55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714" y="1277353"/>
            <a:ext cx="1800000" cy="55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5440" y="2325370"/>
            <a:ext cx="55689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03900" y="3328670"/>
            <a:ext cx="25736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380" y="3385767"/>
            <a:ext cx="495238" cy="41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0952" y="3376226"/>
            <a:ext cx="438095" cy="40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0476" y="4358906"/>
            <a:ext cx="1076190" cy="45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1258131"/>
            <a:ext cx="2428571" cy="55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857" y="2316818"/>
            <a:ext cx="476190" cy="47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7440" y="2134235"/>
            <a:ext cx="395414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0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9295" y="4094480"/>
            <a:ext cx="310832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770" y="4058285"/>
            <a:ext cx="281051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41365" y="6007735"/>
            <a:ext cx="285432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28307" y="6041158"/>
            <a:ext cx="322878" cy="47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6666" y="2287185"/>
            <a:ext cx="495238" cy="3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142" y="2210942"/>
            <a:ext cx="1142857" cy="54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2210942"/>
            <a:ext cx="1142857" cy="54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571" y="2210942"/>
            <a:ext cx="1161904" cy="5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3240218"/>
            <a:ext cx="4066666" cy="54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39047" y="4250433"/>
            <a:ext cx="4161904" cy="5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57935"/>
            <a:ext cx="263779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7845" y="2287270"/>
            <a:ext cx="241681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3809" y="3354582"/>
            <a:ext cx="342857" cy="5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00952" y="3335521"/>
            <a:ext cx="2885714" cy="54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24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7840" y="3695065"/>
            <a:ext cx="216789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5101" y="4341392"/>
            <a:ext cx="1838307" cy="3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5493" y="5005779"/>
            <a:ext cx="355801" cy="29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145" y="5565775"/>
            <a:ext cx="234886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49345" y="5634355"/>
            <a:ext cx="267398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  <p:bldP spid="11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67305" y="2324735"/>
            <a:ext cx="42697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3809" y="2315222"/>
            <a:ext cx="2971428" cy="55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363126"/>
            <a:ext cx="1247619" cy="53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714" y="4386430"/>
            <a:ext cx="1800000" cy="4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4405505"/>
            <a:ext cx="1142857" cy="46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75" y="5141410"/>
            <a:ext cx="10800000" cy="994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15415" y="5156835"/>
            <a:ext cx="328358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7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3629" y="4188151"/>
            <a:ext cx="517097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7013" y="4124555"/>
            <a:ext cx="3474529" cy="51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6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9991" y="1258867"/>
            <a:ext cx="875249" cy="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0513" y="1228671"/>
            <a:ext cx="1365691" cy="43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5740" y="3697242"/>
            <a:ext cx="203721" cy="7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9230" y="3651885"/>
            <a:ext cx="347345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39405" y="3651947"/>
            <a:ext cx="2391845" cy="42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9818" y="4467255"/>
            <a:ext cx="965792" cy="42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63790" y="6099810"/>
            <a:ext cx="105854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animBg="1"/>
      <p:bldP spid="11" grpId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71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785" y="989965"/>
            <a:ext cx="264160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2095" y="1113790"/>
            <a:ext cx="309880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17470" y="3295015"/>
            <a:ext cx="309816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83705" y="3295015"/>
            <a:ext cx="103060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2785" y="3945890"/>
            <a:ext cx="229044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712460" y="5445125"/>
            <a:ext cx="207264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90" y="6171565"/>
            <a:ext cx="208661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66515" y="6191885"/>
            <a:ext cx="307657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6" grpId="0" bldLvl="0" animBg="1"/>
      <p:bldP spid="19" grpId="0" bldLvl="0" animBg="1"/>
      <p:bldP spid="24" grpId="0" bldLvl="0" animBg="1"/>
      <p:bldP spid="2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10230" y="4597400"/>
            <a:ext cx="41681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9794" y="4789478"/>
            <a:ext cx="1570762" cy="4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5812" y="5701618"/>
            <a:ext cx="2035235" cy="47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2505" y="1248410"/>
            <a:ext cx="416052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7865" y="1986915"/>
            <a:ext cx="302831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7865" y="3155315"/>
            <a:ext cx="387032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72605" y="3044825"/>
            <a:ext cx="368173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1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62090" y="1218565"/>
            <a:ext cx="205930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4703" y="1988031"/>
            <a:ext cx="1352139" cy="42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1695" y="1988185"/>
            <a:ext cx="373697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3315" y="4211320"/>
            <a:ext cx="26498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49680" y="5992495"/>
            <a:ext cx="253365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20005" y="5786120"/>
            <a:ext cx="279781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2" grpId="0" bldLvl="0" animBg="1"/>
      <p:bldP spid="16" grpId="0" bldLvl="0" animBg="1"/>
      <p:bldP spid="1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9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34815" y="2033905"/>
            <a:ext cx="362331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8885" y="2855595"/>
            <a:ext cx="340550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6290" y="4499610"/>
            <a:ext cx="361251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46505" y="5313045"/>
            <a:ext cx="351790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1135003"/>
            <a:ext cx="2942857" cy="54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10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5238" y="2245953"/>
            <a:ext cx="2419047" cy="5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91428" y="2245953"/>
            <a:ext cx="1695238" cy="5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05" y="2974790"/>
            <a:ext cx="10800000" cy="10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15440" y="3213100"/>
            <a:ext cx="41694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148905"/>
            <a:ext cx="10800000" cy="10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490146" y="4387163"/>
            <a:ext cx="2895238" cy="5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194115"/>
            <a:ext cx="10800000" cy="10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339840" y="5442585"/>
            <a:ext cx="41408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455" y="1229360"/>
            <a:ext cx="43091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10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16980" y="2122170"/>
            <a:ext cx="442595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335"/>
            <a:ext cx="10800000" cy="2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920000" y="2903184"/>
            <a:ext cx="2371428" cy="5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24761" y="3941990"/>
            <a:ext cx="1695238" cy="5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39047" y="3932459"/>
            <a:ext cx="1723809" cy="56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580705"/>
            <a:ext cx="10800000" cy="2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3157220" y="5876925"/>
            <a:ext cx="503682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63790" y="1268730"/>
            <a:ext cx="38690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1904" y="2258594"/>
            <a:ext cx="2333333" cy="5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284670"/>
            <a:ext cx="10800000" cy="1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299835" y="3551555"/>
            <a:ext cx="427418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1229318"/>
            <a:ext cx="2400000" cy="5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1238849"/>
            <a:ext cx="580952" cy="5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2306246"/>
            <a:ext cx="1761904" cy="4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1855" y="2277745"/>
            <a:ext cx="247459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48320" y="2268220"/>
            <a:ext cx="25006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915" y="4354830"/>
            <a:ext cx="42760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2070" y="4345305"/>
            <a:ext cx="353377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9047" y="5422172"/>
            <a:ext cx="571428" cy="4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57855" y="3297555"/>
            <a:ext cx="42481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3809" y="3288191"/>
            <a:ext cx="2361904" cy="51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571" y="4327141"/>
            <a:ext cx="1761904" cy="55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2024-07-04T12:25:10Z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