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3105150"/>
            <a:ext cx="99822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16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0620" y="2444750"/>
            <a:ext cx="185102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3085" y="2955290"/>
            <a:ext cx="241935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1655" y="3420745"/>
            <a:ext cx="2571115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00306" y="3880742"/>
            <a:ext cx="2442182" cy="27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11799" y="4340622"/>
            <a:ext cx="2459421" cy="2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06052" y="4794754"/>
            <a:ext cx="1959492" cy="29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1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9360" y="1561465"/>
            <a:ext cx="186690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3055" y="2172970"/>
            <a:ext cx="271335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63210" y="2785110"/>
            <a:ext cx="28130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93055" y="3279140"/>
            <a:ext cx="270954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85435" y="3978910"/>
            <a:ext cx="279019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355590" y="4598035"/>
            <a:ext cx="275145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377815" y="5165090"/>
            <a:ext cx="265239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385435" y="5761990"/>
            <a:ext cx="215963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  <p:bldP spid="21" grpId="0" bldLvl="0" animBg="1"/>
      <p:bldP spid="27" grpId="0" bldLvl="0" animBg="1"/>
      <p:bldP spid="32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1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8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5714" y="4305333"/>
            <a:ext cx="523809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666" y="4286285"/>
            <a:ext cx="1209523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2506" y="3085188"/>
            <a:ext cx="507949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2379" y="5153795"/>
            <a:ext cx="1889215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2379" y="5911690"/>
            <a:ext cx="962431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772920"/>
            <a:ext cx="10238105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980440"/>
            <a:ext cx="10238105" cy="21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5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2385" y="2882265"/>
            <a:ext cx="85102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5330" y="3620770"/>
            <a:ext cx="736854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3810" y="5313045"/>
            <a:ext cx="83458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52402" y="6136137"/>
            <a:ext cx="4847677" cy="46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772920"/>
            <a:ext cx="90747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980440"/>
            <a:ext cx="90747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0935" y="4726069"/>
            <a:ext cx="2220730" cy="37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126" y="4726069"/>
            <a:ext cx="394260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6617" y="4758293"/>
            <a:ext cx="1070134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2274" y="4718013"/>
            <a:ext cx="1287379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2299" y="4726069"/>
            <a:ext cx="2204638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2767" y="5434993"/>
            <a:ext cx="3347187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6508" y="5483328"/>
            <a:ext cx="337937" cy="29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3183" y="5443048"/>
            <a:ext cx="877027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22395" y="5426937"/>
            <a:ext cx="1400025" cy="40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78744" y="5451104"/>
            <a:ext cx="354029" cy="37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45419" y="5434993"/>
            <a:ext cx="1335656" cy="3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6675" y="6184195"/>
            <a:ext cx="595413" cy="33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700530"/>
            <a:ext cx="9716135" cy="214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980440"/>
            <a:ext cx="9716135" cy="214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8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1945" y="3342640"/>
            <a:ext cx="790892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4275" y="4059555"/>
            <a:ext cx="85832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43635" y="4792980"/>
            <a:ext cx="203581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68668" y="4768548"/>
            <a:ext cx="7503006" cy="41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51890" y="5485765"/>
            <a:ext cx="87306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76020" y="6194425"/>
            <a:ext cx="819594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0" grpId="0" animBg="1"/>
      <p:bldP spid="21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772920"/>
            <a:ext cx="9850120" cy="476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1196340"/>
            <a:ext cx="9850120" cy="476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1983391"/>
            <a:ext cx="9361904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98998"/>
            <a:ext cx="10200000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95523"/>
            <a:ext cx="10180952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01588"/>
            <a:ext cx="10009523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9523" y="4349666"/>
            <a:ext cx="152380" cy="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807654"/>
            <a:ext cx="4885714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43809" y="4817196"/>
            <a:ext cx="5257142" cy="34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108381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15268"/>
            <a:ext cx="10200000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20337"/>
            <a:ext cx="3304761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4655" y="2611120"/>
            <a:ext cx="73444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325407"/>
            <a:ext cx="2914285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15238" y="3325407"/>
            <a:ext cx="7276190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030476"/>
            <a:ext cx="9266666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bldLvl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4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491" y="5464625"/>
            <a:ext cx="1895384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1439" y="5517068"/>
            <a:ext cx="419255" cy="34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5508" y="5508327"/>
            <a:ext cx="366848" cy="32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9578" y="5482106"/>
            <a:ext cx="899652" cy="37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805" y="1153160"/>
            <a:ext cx="22764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3333" y="1181556"/>
            <a:ext cx="495238" cy="4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34055"/>
            <a:ext cx="3200000" cy="4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8571" y="3505730"/>
            <a:ext cx="2133333" cy="4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523" y="3543831"/>
            <a:ext cx="495238" cy="39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91428" y="3534306"/>
            <a:ext cx="419048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857" y="4343957"/>
            <a:ext cx="238095" cy="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324906"/>
            <a:ext cx="2752380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3333" y="4363007"/>
            <a:ext cx="485714" cy="33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67619" y="4372532"/>
            <a:ext cx="514285" cy="35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39047" y="4324906"/>
            <a:ext cx="971428" cy="3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43809" y="5858480"/>
            <a:ext cx="2190476" cy="48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72380" y="5896581"/>
            <a:ext cx="1085714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224761" y="5877530"/>
            <a:ext cx="495238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3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492" y="1120599"/>
            <a:ext cx="176884" cy="6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522" y="1078142"/>
            <a:ext cx="2688643" cy="36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8502" y="2245710"/>
            <a:ext cx="1139135" cy="36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698" y="2840108"/>
            <a:ext cx="1627336" cy="35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0341" y="2825955"/>
            <a:ext cx="1959879" cy="36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8050" y="2847184"/>
            <a:ext cx="764140" cy="33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44462" y="4014751"/>
            <a:ext cx="1988180" cy="31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7285" y="4594860"/>
            <a:ext cx="223393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5525" y="1920292"/>
            <a:ext cx="298316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