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7" r:id="rId32"/>
    <p:sldId id="326" r:id="rId33"/>
    <p:sldId id="325" r:id="rId34"/>
    <p:sldId id="386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2590800"/>
            <a:ext cx="9029700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9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9241" y="1181454"/>
            <a:ext cx="342525" cy="37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5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505" y="4520565"/>
            <a:ext cx="42316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3555" y="5359400"/>
            <a:ext cx="41751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57935" y="3596640"/>
            <a:ext cx="952944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625" y="4422140"/>
            <a:ext cx="1010856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2625" y="5238750"/>
            <a:ext cx="976185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2911" y="6101275"/>
            <a:ext cx="788134" cy="41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777027" y="6092000"/>
            <a:ext cx="3467793" cy="43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53565" y="4126230"/>
            <a:ext cx="953643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2540" y="5029835"/>
            <a:ext cx="100552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29690" y="5887085"/>
            <a:ext cx="82067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0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2065" y="4632960"/>
            <a:ext cx="95554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481814"/>
            <a:ext cx="4952380" cy="48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/>
          <a:stretch>
            <a:fillRect/>
          </a:stretch>
        </p:blipFill>
        <p:spPr>
          <a:xfrm>
            <a:off x="911225" y="1124770"/>
            <a:ext cx="9819005" cy="510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3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87635" y="3195905"/>
            <a:ext cx="136200" cy="8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9859" y="3221467"/>
            <a:ext cx="723564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0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7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90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8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8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6040" y="1651635"/>
            <a:ext cx="661606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2995" y="2259965"/>
            <a:ext cx="684974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36015" y="2828290"/>
            <a:ext cx="692340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16330" y="3348990"/>
            <a:ext cx="683577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29665" y="3983990"/>
            <a:ext cx="67335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09345" y="4565650"/>
            <a:ext cx="682815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096645" y="5140325"/>
            <a:ext cx="672147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089660" y="5721350"/>
            <a:ext cx="690181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122680" y="6302375"/>
            <a:ext cx="264922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1" grpId="0" bldLvl="0" animBg="1"/>
      <p:bldP spid="25" grpId="0" bldLvl="0" animBg="1"/>
      <p:bldP spid="35" grpId="0" bldLvl="0" animBg="1"/>
      <p:bldP spid="39" grpId="0" bldLvl="0" animBg="1"/>
      <p:bldP spid="45" grpId="0" bldLvl="0" animBg="1"/>
      <p:bldP spid="51" grpId="0" bldLvl="0" animBg="1"/>
      <p:bldP spid="5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1428" y="1172383"/>
            <a:ext cx="2161904" cy="48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71" y="2002545"/>
            <a:ext cx="5895238" cy="48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540" y="2842260"/>
            <a:ext cx="83813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2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550" y="1916245"/>
            <a:ext cx="10800000" cy="4813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0565" y="5194935"/>
            <a:ext cx="89738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9540" y="6014720"/>
            <a:ext cx="68637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6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0476" y="3050307"/>
            <a:ext cx="209523" cy="4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3145642"/>
            <a:ext cx="561904" cy="3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540" y="1038225"/>
            <a:ext cx="884745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010410"/>
            <a:ext cx="96221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11145"/>
            <a:ext cx="96577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640206"/>
            <a:ext cx="1809523" cy="4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390" y="2812415"/>
            <a:ext cx="89598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665" y="3622675"/>
            <a:ext cx="941578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39047" y="4443079"/>
            <a:ext cx="5761904" cy="46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908685"/>
            <a:ext cx="10247630" cy="57277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0000" y="2900248"/>
            <a:ext cx="419047" cy="4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2900248"/>
            <a:ext cx="533333" cy="40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3333" y="3711640"/>
            <a:ext cx="514285" cy="47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42" y="3730731"/>
            <a:ext cx="514285" cy="45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7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127467"/>
            <a:ext cx="323809" cy="36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1276985"/>
            <a:ext cx="94075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7230" y="2115185"/>
            <a:ext cx="101199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981960"/>
            <a:ext cx="17894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