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  <p:sldId id="396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2900045"/>
            <a:ext cx="72485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2020172"/>
            <a:ext cx="1028571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2029701"/>
            <a:ext cx="1000000" cy="44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7142" y="2020172"/>
            <a:ext cx="428571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2887296"/>
            <a:ext cx="533333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6666" y="2887296"/>
            <a:ext cx="2047619" cy="4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7142" y="3754421"/>
            <a:ext cx="2085714" cy="4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172289"/>
            <a:ext cx="1933333" cy="45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2087899"/>
            <a:ext cx="228571" cy="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2068824"/>
            <a:ext cx="3542857" cy="41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4761" y="2078362"/>
            <a:ext cx="1952380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809" y="2908133"/>
            <a:ext cx="2076191" cy="47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1915" y="3685540"/>
            <a:ext cx="5873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2380" y="3795131"/>
            <a:ext cx="3542857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1428" y="4663053"/>
            <a:ext cx="1828572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3333" y="5511900"/>
            <a:ext cx="2057142" cy="48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24761" y="5521437"/>
            <a:ext cx="2476190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7365" y="4202430"/>
            <a:ext cx="961136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640" y="4963160"/>
            <a:ext cx="98583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1115" y="5946775"/>
            <a:ext cx="91973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3744595"/>
            <a:ext cx="93268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965" y="4602480"/>
            <a:ext cx="102762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995489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93265"/>
            <a:ext cx="992314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80360"/>
            <a:ext cx="967549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04" y="3729621"/>
            <a:ext cx="9676190" cy="46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617021"/>
            <a:ext cx="790476" cy="4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2058670"/>
            <a:ext cx="93726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440" y="3011170"/>
            <a:ext cx="101269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91428" y="4021702"/>
            <a:ext cx="1742857" cy="45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1334135"/>
            <a:ext cx="925385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276475"/>
            <a:ext cx="990663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219619"/>
            <a:ext cx="533333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165" y="3209925"/>
            <a:ext cx="93637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181475"/>
            <a:ext cx="97294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5124450"/>
            <a:ext cx="101187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6067238"/>
            <a:ext cx="1857142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animBg="1"/>
      <p:bldP spid="15" grpId="0" bldLvl="0" animBg="1"/>
      <p:bldP spid="22" grpId="0" bldLvl="0" animBg="1"/>
      <p:bldP spid="26" grpId="0" bldLvl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7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34005" y="3489960"/>
            <a:ext cx="8299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1428" y="3489980"/>
            <a:ext cx="2333333" cy="486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5430" y="4274820"/>
            <a:ext cx="78168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77142" y="4405610"/>
            <a:ext cx="1057142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91245" y="4292600"/>
            <a:ext cx="72961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2" grpId="0" bldLvl="0" animBg="1"/>
      <p:bldP spid="13" grpId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00570"/>
            <a:ext cx="10800000" cy="2703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2134443"/>
            <a:ext cx="980952" cy="41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2380" y="3077737"/>
            <a:ext cx="523809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3039624"/>
            <a:ext cx="704761" cy="4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3982918"/>
            <a:ext cx="990476" cy="4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8095" y="3973390"/>
            <a:ext cx="1200000" cy="4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9047" y="4878571"/>
            <a:ext cx="952380" cy="4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2086486"/>
            <a:ext cx="476190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55" y="1974215"/>
            <a:ext cx="5746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124588"/>
            <a:ext cx="390476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3934439"/>
            <a:ext cx="266666" cy="4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238" y="3934439"/>
            <a:ext cx="266666" cy="4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440" y="3115945"/>
            <a:ext cx="89338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0190" y="4040505"/>
            <a:ext cx="46532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7142" y="3016377"/>
            <a:ext cx="4561904" cy="47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8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3067593"/>
            <a:ext cx="152380" cy="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2857" y="3000915"/>
            <a:ext cx="2085714" cy="4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3934406"/>
            <a:ext cx="1885714" cy="4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145095"/>
            <a:ext cx="8047619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6666" y="2164170"/>
            <a:ext cx="838095" cy="36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32070"/>
            <a:ext cx="3780952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047" y="3032070"/>
            <a:ext cx="6257142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09507"/>
            <a:ext cx="7952380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9047" y="3919044"/>
            <a:ext cx="2085714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96481"/>
            <a:ext cx="4495238" cy="41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1428" y="4806019"/>
            <a:ext cx="5523810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673919"/>
            <a:ext cx="8990476" cy="41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39047" y="5692993"/>
            <a:ext cx="914285" cy="38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110591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077085"/>
            <a:ext cx="103022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380" y="3020716"/>
            <a:ext cx="238095" cy="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73070"/>
            <a:ext cx="104025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50005"/>
            <a:ext cx="109512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726392"/>
            <a:ext cx="1580952" cy="4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bldLvl="0" animBg="1"/>
      <p:bldP spid="15" grpId="0" bldLvl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4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6666" y="2049256"/>
            <a:ext cx="1504761" cy="4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926315"/>
            <a:ext cx="1190476" cy="4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3812907"/>
            <a:ext cx="3561904" cy="48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58297"/>
            <a:ext cx="323809" cy="36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2766398"/>
            <a:ext cx="266666" cy="44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766398"/>
            <a:ext cx="266666" cy="44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2516" y="3602769"/>
            <a:ext cx="3229357" cy="46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7234" y="3593538"/>
            <a:ext cx="5453000" cy="47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5900" y="4396740"/>
            <a:ext cx="95161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7485" y="5151755"/>
            <a:ext cx="964438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5819" y="6012000"/>
            <a:ext cx="959580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90" y="2174613"/>
            <a:ext cx="3619047" cy="4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165069"/>
            <a:ext cx="5209523" cy="48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3090890"/>
            <a:ext cx="4923809" cy="48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1904" y="3100435"/>
            <a:ext cx="2809523" cy="4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9523" y="3119524"/>
            <a:ext cx="1485714" cy="42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1904" y="4026257"/>
            <a:ext cx="2523809" cy="46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81904" y="4360316"/>
            <a:ext cx="180952" cy="11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3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8170" y="2818130"/>
            <a:ext cx="795718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9065" y="3651885"/>
            <a:ext cx="904430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25245" y="4477385"/>
            <a:ext cx="86963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09065" y="5311140"/>
            <a:ext cx="865060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25575" y="6153150"/>
            <a:ext cx="498475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8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93" y="2103917"/>
            <a:ext cx="8852741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531" y="2934599"/>
            <a:ext cx="866128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2596" y="2934599"/>
            <a:ext cx="5944374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2251" y="2943727"/>
            <a:ext cx="2598384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531" y="3756152"/>
            <a:ext cx="464974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3208" y="3756152"/>
            <a:ext cx="6144951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0791" y="3756152"/>
            <a:ext cx="2753375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531" y="4586833"/>
            <a:ext cx="9727987" cy="37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531" y="5408386"/>
            <a:ext cx="9727987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3531" y="6239068"/>
            <a:ext cx="9727987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830" y="1315085"/>
            <a:ext cx="102609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73151"/>
            <a:ext cx="10161904" cy="4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4490" y="3040380"/>
            <a:ext cx="1094295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927214"/>
            <a:ext cx="2457142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15440" y="4766310"/>
            <a:ext cx="98031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  <p:bldP spid="16" grpId="0" animBg="1"/>
      <p:bldP spid="1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1030" y="1267460"/>
            <a:ext cx="102038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160" y="2125345"/>
            <a:ext cx="104336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455" y="2992755"/>
            <a:ext cx="1009586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860800"/>
            <a:ext cx="111709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737735"/>
            <a:ext cx="57524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033270"/>
            <a:ext cx="11249025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1239253"/>
            <a:ext cx="961904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380" y="2146007"/>
            <a:ext cx="990476" cy="4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7619" y="3014583"/>
            <a:ext cx="961904" cy="47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2059825"/>
            <a:ext cx="2542857" cy="46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805" y="2975610"/>
            <a:ext cx="39954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1904" y="3891952"/>
            <a:ext cx="409523" cy="38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1172349"/>
            <a:ext cx="3152380" cy="48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761" y="1239132"/>
            <a:ext cx="485714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2380" y="2088233"/>
            <a:ext cx="980952" cy="47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2078693"/>
            <a:ext cx="1580952" cy="45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5714" y="2994577"/>
            <a:ext cx="4428571" cy="43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63005" y="3881755"/>
            <a:ext cx="46494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0000" y="4807264"/>
            <a:ext cx="266666" cy="1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000" y="4797724"/>
            <a:ext cx="1009523" cy="42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0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32" y="1961010"/>
            <a:ext cx="268943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680" y="6093460"/>
            <a:ext cx="31851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5516880"/>
            <a:ext cx="74098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57780" y="3888740"/>
            <a:ext cx="87401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640" y="4813300"/>
            <a:ext cx="646684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7142" y="2096623"/>
            <a:ext cx="2104761" cy="4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50615" y="2106295"/>
            <a:ext cx="66217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1904" y="2973448"/>
            <a:ext cx="1228571" cy="4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4761" y="4717567"/>
            <a:ext cx="8238095" cy="4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0476" y="5651577"/>
            <a:ext cx="685714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2024-07-04T14:36:28Z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