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2528570"/>
            <a:ext cx="483870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8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8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619" y="2204329"/>
            <a:ext cx="382919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1180" y="5052695"/>
            <a:ext cx="257683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41639" y="5098022"/>
            <a:ext cx="902596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0559" y="6019987"/>
            <a:ext cx="1394922" cy="45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2258502"/>
            <a:ext cx="1457142" cy="4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155" y="3215005"/>
            <a:ext cx="439229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4316907"/>
            <a:ext cx="485714" cy="3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/>
          <a:stretch>
            <a:fillRect/>
          </a:stretch>
        </p:blipFill>
        <p:spPr>
          <a:xfrm>
            <a:off x="720090" y="1413060"/>
            <a:ext cx="9653270" cy="531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71725" y="5070475"/>
            <a:ext cx="82867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4355" y="5956300"/>
            <a:ext cx="718248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7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6560" y="2512060"/>
            <a:ext cx="65874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9845" y="3271520"/>
            <a:ext cx="705612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6830" y="3988435"/>
            <a:ext cx="701548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8420" y="4726305"/>
            <a:ext cx="68764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8420" y="5456555"/>
            <a:ext cx="718312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06830" y="6202045"/>
            <a:ext cx="68986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  <p:bldP spid="20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4183431"/>
            <a:ext cx="1257142" cy="4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2857" y="4173901"/>
            <a:ext cx="5876190" cy="4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5145907"/>
            <a:ext cx="2066666" cy="4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5155436"/>
            <a:ext cx="3066666" cy="4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3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6675" y="1559928"/>
            <a:ext cx="2553757" cy="42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7176" y="2480165"/>
            <a:ext cx="1864243" cy="42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3375" y="3383280"/>
            <a:ext cx="45567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92855" y="4243705"/>
            <a:ext cx="495681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01745" y="5121275"/>
            <a:ext cx="494728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75996" y="6007739"/>
            <a:ext cx="1583329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bldLvl="0" animBg="1"/>
      <p:bldP spid="12" grpId="0" bldLvl="0" animBg="1"/>
      <p:bldP spid="15" grpId="0" bldLvl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4283481"/>
            <a:ext cx="400000" cy="35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