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8" r:id="rId5"/>
    <p:sldId id="357" r:id="rId6"/>
    <p:sldId id="355" r:id="rId7"/>
    <p:sldId id="354" r:id="rId8"/>
    <p:sldId id="353" r:id="rId9"/>
    <p:sldId id="352" r:id="rId10"/>
    <p:sldId id="351" r:id="rId11"/>
    <p:sldId id="350" r:id="rId12"/>
    <p:sldId id="349" r:id="rId13"/>
    <p:sldId id="348" r:id="rId14"/>
    <p:sldId id="347" r:id="rId15"/>
    <p:sldId id="346" r:id="rId16"/>
    <p:sldId id="345" r:id="rId17"/>
    <p:sldId id="344" r:id="rId18"/>
    <p:sldId id="343" r:id="rId19"/>
    <p:sldId id="341" r:id="rId20"/>
    <p:sldId id="340" r:id="rId21"/>
    <p:sldId id="339" r:id="rId22"/>
    <p:sldId id="338" r:id="rId23"/>
    <p:sldId id="337" r:id="rId24"/>
    <p:sldId id="336" r:id="rId25"/>
    <p:sldId id="335" r:id="rId26"/>
    <p:sldId id="333" r:id="rId27"/>
    <p:sldId id="332" r:id="rId28"/>
    <p:sldId id="331" r:id="rId29"/>
    <p:sldId id="330" r:id="rId30"/>
    <p:sldId id="328" r:id="rId31"/>
    <p:sldId id="327" r:id="rId32"/>
    <p:sldId id="326" r:id="rId33"/>
    <p:sldId id="325" r:id="rId34"/>
    <p:sldId id="392" r:id="rId35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9420" y="2486025"/>
            <a:ext cx="8772525" cy="1885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0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67305" y="1238885"/>
            <a:ext cx="828929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2172442"/>
            <a:ext cx="9828571" cy="485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115945"/>
            <a:ext cx="974534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4049395"/>
            <a:ext cx="983107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90" y="4982845"/>
            <a:ext cx="995807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843915" y="5926455"/>
            <a:ext cx="830897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animBg="1"/>
      <p:bldP spid="12" grpId="0" bldLvl="0" animBg="1"/>
      <p:bldP spid="16" grpId="0" bldLvl="0" animBg="1"/>
      <p:bldP spid="25" grpId="0" bldLvl="0" animBg="1"/>
      <p:bldP spid="2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0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29523" y="5872119"/>
            <a:ext cx="523809" cy="467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10476" y="5891185"/>
            <a:ext cx="390476" cy="467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6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05714" y="2088018"/>
            <a:ext cx="2085714" cy="457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91605" y="4825365"/>
            <a:ext cx="424815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72380" y="5722232"/>
            <a:ext cx="4876190" cy="486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3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4761" y="5759392"/>
            <a:ext cx="2200000" cy="457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10555" y="5650865"/>
            <a:ext cx="256984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2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20000" y="1172065"/>
            <a:ext cx="2133333" cy="466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34285" y="1172065"/>
            <a:ext cx="2152380" cy="485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05714" y="2077123"/>
            <a:ext cx="1438095" cy="476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24761" y="2086650"/>
            <a:ext cx="2657143" cy="476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2380" y="3010762"/>
            <a:ext cx="2066666" cy="457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53333" y="3010762"/>
            <a:ext cx="1076190" cy="428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906520"/>
            <a:ext cx="198247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586666" y="3906293"/>
            <a:ext cx="2047619" cy="457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8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824990" y="4518025"/>
            <a:ext cx="933958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81904" y="5423645"/>
            <a:ext cx="8000000" cy="495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38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63065" y="2851785"/>
            <a:ext cx="8871585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7450" y="3691890"/>
            <a:ext cx="9152890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13485" y="4505960"/>
            <a:ext cx="888746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30597" y="5346135"/>
            <a:ext cx="8870548" cy="433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04634" y="6177654"/>
            <a:ext cx="1133699" cy="415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  <p:bldP spid="18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655" y="535120"/>
            <a:ext cx="10800000" cy="3638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03020" y="2488565"/>
            <a:ext cx="973328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79195" y="3564255"/>
            <a:ext cx="996632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380" y="3951420"/>
            <a:ext cx="10800000" cy="2866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1055370" y="4148455"/>
            <a:ext cx="998093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79195" y="5203190"/>
            <a:ext cx="985647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55284" y="6120458"/>
            <a:ext cx="809523" cy="46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3" grpId="0" bldLvl="0" animBg="1"/>
      <p:bldP spid="14" grpId="0" bldLvl="0" animBg="1"/>
      <p:bldP spid="2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2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77365" y="2982595"/>
            <a:ext cx="931799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34440" y="3839210"/>
            <a:ext cx="982599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82065" y="4792980"/>
            <a:ext cx="790384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  <p:bldP spid="2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05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633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2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6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8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67619" y="2125141"/>
            <a:ext cx="323809" cy="362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43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800" y="2564580"/>
            <a:ext cx="10800000" cy="799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2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1360" y="6165215"/>
            <a:ext cx="481139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18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86585" y="3696335"/>
            <a:ext cx="821880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4785" y="4500880"/>
            <a:ext cx="8822690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19860" y="5322570"/>
            <a:ext cx="8857615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463040" y="6135370"/>
            <a:ext cx="4876800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4" grpId="0" bldLvl="0" animBg="1"/>
      <p:bldP spid="2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653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2585" y="3047365"/>
            <a:ext cx="6435090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42060" y="3622040"/>
            <a:ext cx="6825615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274445" y="4311650"/>
            <a:ext cx="7206615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260475" y="4954270"/>
            <a:ext cx="10254615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321435" y="5582920"/>
            <a:ext cx="6899910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287780" y="6211570"/>
            <a:ext cx="8590280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22" grpId="0" bldLvl="0" animBg="1"/>
      <p:bldP spid="29" grpId="0" bldLvl="0" animBg="1"/>
      <p:bldP spid="38" grpId="0" bldLvl="0" animBg="1"/>
      <p:bldP spid="4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34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2604585"/>
            <a:ext cx="10800000" cy="3656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67535" y="3769360"/>
            <a:ext cx="903033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5560" y="4657090"/>
            <a:ext cx="959231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29284" y="5545313"/>
            <a:ext cx="7666667" cy="486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0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25015" y="3831590"/>
            <a:ext cx="906335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48571" y="4727434"/>
            <a:ext cx="4314285" cy="486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648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6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1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72540" y="1219835"/>
            <a:ext cx="918083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115820"/>
            <a:ext cx="985266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011170"/>
            <a:ext cx="993711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3907155"/>
            <a:ext cx="975487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90" y="4803140"/>
            <a:ext cx="1024382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  <p:bldP spid="16" grpId="0" bldLvl="0" animBg="1"/>
      <p:bldP spid="2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45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65555"/>
            <a:ext cx="993267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146935"/>
            <a:ext cx="9552305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056255"/>
            <a:ext cx="949769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3918585"/>
            <a:ext cx="9883140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4827905"/>
            <a:ext cx="476948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18" grpId="0" bldLvl="0" animBg="1"/>
      <p:bldP spid="21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557020"/>
            <a:ext cx="11297920" cy="402526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57675"/>
            <a:ext cx="10800000" cy="2793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691428" y="1849272"/>
            <a:ext cx="742857" cy="400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05455" y="1612265"/>
            <a:ext cx="601345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00680" y="2673350"/>
            <a:ext cx="63563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29523" y="2802549"/>
            <a:ext cx="542857" cy="409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600" y="3212280"/>
            <a:ext cx="10800000" cy="3584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980314" y="4442062"/>
            <a:ext cx="361904" cy="362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8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0240" y="1268730"/>
            <a:ext cx="8204835" cy="4072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1844675"/>
            <a:ext cx="8204835" cy="4072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5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057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922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84898" y="1276661"/>
            <a:ext cx="542467" cy="485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86675" y="1304925"/>
            <a:ext cx="309816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1358" y="2219206"/>
            <a:ext cx="3121570" cy="485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23109" y="3142710"/>
            <a:ext cx="542467" cy="485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67683" y="3161752"/>
            <a:ext cx="3131087" cy="476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62324" y="4104297"/>
            <a:ext cx="1570302" cy="437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23109" y="5008760"/>
            <a:ext cx="542467" cy="485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67683" y="5018280"/>
            <a:ext cx="2379244" cy="485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742099" y="5046842"/>
            <a:ext cx="723290" cy="418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19426" y="5951305"/>
            <a:ext cx="5129653" cy="476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8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96190" y="3979109"/>
            <a:ext cx="238095" cy="95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00952" y="3921830"/>
            <a:ext cx="2828571" cy="48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2024-07-04T13:31:51Z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