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0" r:id="rId4"/>
    <p:sldId id="391" r:id="rId5"/>
    <p:sldId id="392" r:id="rId6"/>
    <p:sldId id="393" r:id="rId7"/>
    <p:sldId id="357" r:id="rId8"/>
    <p:sldId id="356" r:id="rId9"/>
    <p:sldId id="355" r:id="rId10"/>
    <p:sldId id="354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3000375"/>
            <a:ext cx="80295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5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9735" y="3651885"/>
            <a:ext cx="74314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4595" y="4483735"/>
            <a:ext cx="855218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04595" y="5276850"/>
            <a:ext cx="815657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27823" y="6123657"/>
            <a:ext cx="1592719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0" grpId="0" bldLvl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1200785"/>
            <a:ext cx="90595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4865" y="2229485"/>
            <a:ext cx="103187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239135"/>
            <a:ext cx="100437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258310"/>
            <a:ext cx="1004379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287307"/>
            <a:ext cx="904761" cy="4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0" grpId="0" bldLvl="0" animBg="1"/>
      <p:bldP spid="23" grpId="0" bldLvl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2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9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0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837" y="5070851"/>
            <a:ext cx="829804" cy="36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40038" y="2214981"/>
            <a:ext cx="748911" cy="33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430" y="4700943"/>
            <a:ext cx="761713" cy="3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4605" y="5374005"/>
            <a:ext cx="7969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2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8100" y="2140585"/>
            <a:ext cx="61658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8760" y="2200562"/>
            <a:ext cx="497880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2701" y="2253978"/>
            <a:ext cx="417864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9587" y="5067208"/>
            <a:ext cx="284503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5548" y="5067208"/>
            <a:ext cx="284503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1625" y="5067208"/>
            <a:ext cx="284502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852870"/>
            <a:ext cx="10800000" cy="396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9400" y="4017010"/>
            <a:ext cx="93719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125" y="5010150"/>
            <a:ext cx="1021270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3125" y="5989320"/>
            <a:ext cx="250190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2140" y="3156585"/>
            <a:ext cx="96380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7790" y="4177030"/>
            <a:ext cx="93719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0205" y="2036445"/>
            <a:ext cx="863346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435" y="2846705"/>
            <a:ext cx="967486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3649345"/>
            <a:ext cx="973582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435" y="4460240"/>
            <a:ext cx="981900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435" y="5279390"/>
            <a:ext cx="91713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6435" y="6073140"/>
            <a:ext cx="1053655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7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165" y="1119505"/>
            <a:ext cx="957008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1950720"/>
            <a:ext cx="98507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5165" y="2773680"/>
            <a:ext cx="1128649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165" y="3622675"/>
            <a:ext cx="976947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165" y="4436745"/>
            <a:ext cx="96862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165" y="5267960"/>
            <a:ext cx="95205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5165" y="6090920"/>
            <a:ext cx="636587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  <p:bldP spid="20" grpId="0" bldLvl="0" animBg="1"/>
      <p:bldP spid="32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0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24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000" y="2154234"/>
            <a:ext cx="1161904" cy="5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428" y="3079046"/>
            <a:ext cx="1219047" cy="5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4041995"/>
            <a:ext cx="561903" cy="5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000" y="5024012"/>
            <a:ext cx="1142857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2306684"/>
            <a:ext cx="438095" cy="32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2220883"/>
            <a:ext cx="542857" cy="4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2211349"/>
            <a:ext cx="304762" cy="4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9523" y="5090454"/>
            <a:ext cx="304761" cy="5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761" y="5090454"/>
            <a:ext cx="304761" cy="5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0000" y="5090454"/>
            <a:ext cx="304761" cy="5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9047" y="6034266"/>
            <a:ext cx="304761" cy="5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515" y="3068320"/>
            <a:ext cx="957770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740" y="4069080"/>
            <a:ext cx="102400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39047" y="5067238"/>
            <a:ext cx="857142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115" y="2950210"/>
            <a:ext cx="81464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8730" y="3815080"/>
            <a:ext cx="87795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6985" y="4720590"/>
            <a:ext cx="886777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35075" y="5618480"/>
            <a:ext cx="71634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765" y="3082925"/>
            <a:ext cx="963866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1109980"/>
            <a:ext cx="883856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435" y="1971040"/>
            <a:ext cx="87172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9785" y="2660650"/>
            <a:ext cx="85629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6435" y="3529965"/>
            <a:ext cx="866013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686435" y="4401185"/>
            <a:ext cx="860742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86435" y="5126990"/>
            <a:ext cx="860679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white">
          <a:xfrm>
            <a:off x="794888" y="6066104"/>
            <a:ext cx="2221689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5" grpId="0" bldLvl="0" animBg="1"/>
      <p:bldP spid="32" grpId="0" bldLvl="0" animBg="1"/>
      <p:bldP spid="47" grpId="0" bldLvl="0" animBg="1"/>
      <p:bldP spid="60" grpId="0" bldLvl="0" animBg="1"/>
      <p:bldP spid="6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9875" y="2068830"/>
            <a:ext cx="95923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27448"/>
            <a:ext cx="1800000" cy="4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2917909"/>
            <a:ext cx="8466666" cy="47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766820"/>
            <a:ext cx="110737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625340"/>
            <a:ext cx="120599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1142365"/>
            <a:ext cx="937895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143688"/>
            <a:ext cx="10333333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001010"/>
            <a:ext cx="105784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3867785"/>
            <a:ext cx="104463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705985"/>
            <a:ext cx="95230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  <p:bldP spid="18" grpId="0" bldLvl="0" animBg="1"/>
      <p:bldP spid="26" grpId="0" bldLvl="0" animBg="1"/>
      <p:bldP spid="3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9335" y="1162685"/>
            <a:ext cx="100139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049145"/>
            <a:ext cx="105060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16555"/>
            <a:ext cx="108781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734435"/>
            <a:ext cx="1153160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4612711"/>
            <a:ext cx="5952380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20" grpId="0" bldLvl="0" animBg="1"/>
      <p:bldP spid="2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0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3395" y="1082675"/>
            <a:ext cx="940054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260" y="1924050"/>
            <a:ext cx="102304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0" y="2756535"/>
            <a:ext cx="1091311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260" y="3579495"/>
            <a:ext cx="104406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260" y="4435475"/>
            <a:ext cx="1005903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067" y="5243460"/>
            <a:ext cx="10036441" cy="4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3260" y="6084570"/>
            <a:ext cx="115081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18" grpId="0" bldLvl="0" animBg="1"/>
      <p:bldP spid="26" grpId="0" animBg="1"/>
      <p:bldP spid="2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153160"/>
            <a:ext cx="104254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10410"/>
            <a:ext cx="104381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896870"/>
            <a:ext cx="107207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668395"/>
            <a:ext cx="104908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602480"/>
            <a:ext cx="1117409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5469255"/>
            <a:ext cx="71824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  <p:bldP spid="19" grpId="0" bldLvl="0" animBg="1"/>
      <p:bldP spid="23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48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8595" y="3060065"/>
            <a:ext cx="569722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06805" y="3693795"/>
            <a:ext cx="594995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01090" y="4237990"/>
            <a:ext cx="604012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89660" y="4966335"/>
            <a:ext cx="617474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01090" y="5594350"/>
            <a:ext cx="63633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06805" y="6233160"/>
            <a:ext cx="571055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1" grpId="0" bldLvl="0" animBg="1"/>
      <p:bldP spid="36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00" y="806900"/>
            <a:ext cx="10800000" cy="3608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788860"/>
            <a:ext cx="10800000" cy="29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2956" y="2110339"/>
            <a:ext cx="310834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17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5012690"/>
            <a:ext cx="6256020" cy="16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589270"/>
            <a:ext cx="6256020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8455"/>
            <a:ext cx="8826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3995" y="3225800"/>
            <a:ext cx="826198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1910" y="4058920"/>
            <a:ext cx="81667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7150" y="4858385"/>
            <a:ext cx="83051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57300" y="5716905"/>
            <a:ext cx="830707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70" y="6064250"/>
            <a:ext cx="9153525" cy="84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1055370" y="6274435"/>
            <a:ext cx="617156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21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