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845" y="3023870"/>
            <a:ext cx="50196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2251334"/>
            <a:ext cx="4409524" cy="48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8571" y="3177419"/>
            <a:ext cx="447619" cy="43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4093956"/>
            <a:ext cx="6580952" cy="49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03680" y="2921635"/>
            <a:ext cx="97669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47445" y="3710940"/>
            <a:ext cx="1021905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125" y="4720590"/>
            <a:ext cx="1029779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53333" y="5755591"/>
            <a:ext cx="7628571" cy="49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6" grpId="0" bldLvl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3925570"/>
            <a:ext cx="96196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476" y="4868416"/>
            <a:ext cx="1219047" cy="4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9695" y="4788535"/>
            <a:ext cx="85915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53490" y="5773420"/>
            <a:ext cx="1032192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069374"/>
            <a:ext cx="1914285" cy="48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9355" y="2069465"/>
            <a:ext cx="75082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8390" y="2975610"/>
            <a:ext cx="105149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3015" y="3901440"/>
            <a:ext cx="99752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2505" y="4817745"/>
            <a:ext cx="633158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bldLvl="0" animBg="1"/>
      <p:bldP spid="16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53920" y="3049905"/>
            <a:ext cx="78232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4480" y="4937760"/>
            <a:ext cx="60509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3145" y="5909945"/>
            <a:ext cx="23539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1220051"/>
            <a:ext cx="533334" cy="45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2145475"/>
            <a:ext cx="7114285" cy="49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5465" y="4988560"/>
            <a:ext cx="775716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2172488"/>
            <a:ext cx="3885714" cy="48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5714" y="2162960"/>
            <a:ext cx="1771428" cy="4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7760" y="3115945"/>
            <a:ext cx="49155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58095" y="3125256"/>
            <a:ext cx="1095237" cy="48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43809" y="4068497"/>
            <a:ext cx="2904761" cy="48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997575" y="2203450"/>
            <a:ext cx="54406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333" y="3167502"/>
            <a:ext cx="1857142" cy="46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4194175"/>
            <a:ext cx="946721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3965" y="5166360"/>
            <a:ext cx="676973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4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5910" y="1751330"/>
            <a:ext cx="77241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740" y="2493645"/>
            <a:ext cx="862012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56945" y="3221355"/>
            <a:ext cx="819848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99490" y="3848735"/>
            <a:ext cx="832104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49985" y="4698365"/>
            <a:ext cx="822515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021715" y="5447665"/>
            <a:ext cx="835342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42959" y="6190144"/>
            <a:ext cx="1832823" cy="37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3" grpId="0" bldLvl="0" animBg="1"/>
      <p:bldP spid="28" grpId="0" bldLvl="0" animBg="1"/>
      <p:bldP spid="37" grpId="0" bldLvl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2107023"/>
            <a:ext cx="1047619" cy="46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3928783"/>
            <a:ext cx="1066666" cy="46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91615" y="3173730"/>
            <a:ext cx="97986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540" y="4060190"/>
            <a:ext cx="99777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8705" y="5003800"/>
            <a:ext cx="106159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00150" y="5918835"/>
            <a:ext cx="679005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6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2024-07-05T06:38:30Z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