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2928620"/>
            <a:ext cx="39624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69845" y="3573145"/>
            <a:ext cx="577278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4480" y="4618355"/>
            <a:ext cx="554291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540385"/>
            <a:ext cx="8621395" cy="82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196790"/>
            <a:ext cx="8143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9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5705" y="2861310"/>
            <a:ext cx="63119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515" y="3684905"/>
            <a:ext cx="676021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1515" y="4509135"/>
            <a:ext cx="675957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1515" y="5302885"/>
            <a:ext cx="681609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1515" y="6170930"/>
            <a:ext cx="477520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6" grpId="0" bldLvl="0" animBg="1"/>
      <p:bldP spid="33" grpId="0" bldLvl="0" animBg="1"/>
      <p:bldP spid="4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74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6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1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4285" y="5013325"/>
            <a:ext cx="76098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800" y="6000115"/>
            <a:ext cx="29857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5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8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86455" y="5007610"/>
            <a:ext cx="38652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3393" y="5117840"/>
            <a:ext cx="1528376" cy="45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3650" y="6094730"/>
            <a:ext cx="226949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13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3555" y="6248287"/>
            <a:ext cx="101777" cy="5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7222" y="6261016"/>
            <a:ext cx="737884" cy="35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3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353480"/>
            <a:ext cx="542857" cy="49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440701"/>
            <a:ext cx="457142" cy="5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809" y="2469312"/>
            <a:ext cx="1095238" cy="43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8070" y="2244725"/>
            <a:ext cx="128460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3518535"/>
            <a:ext cx="791146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7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4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0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37405" y="2680335"/>
            <a:ext cx="295148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2375" y="3443605"/>
            <a:ext cx="382651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59370" y="4199760"/>
            <a:ext cx="789326" cy="3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41090" y="4179570"/>
            <a:ext cx="386778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49040" y="4902835"/>
            <a:ext cx="38398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789680" y="5611495"/>
            <a:ext cx="371856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animBg="1"/>
      <p:bldP spid="15" grpId="0" bldLvl="0" animBg="1"/>
      <p:bldP spid="18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9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1255" y="1275080"/>
            <a:ext cx="395287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3945" y="2440305"/>
            <a:ext cx="529082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07804" y="3477974"/>
            <a:ext cx="1139233" cy="5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9350" y="3305810"/>
            <a:ext cx="538226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85055" y="4506595"/>
            <a:ext cx="545782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893945" y="5563235"/>
            <a:ext cx="30848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animBg="1"/>
      <p:bldP spid="13" grpId="0" bldLvl="0" animBg="1"/>
      <p:bldP spid="16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185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89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0870" y="1384935"/>
            <a:ext cx="347472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1460" y="2121535"/>
            <a:ext cx="40093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21305" y="2666365"/>
            <a:ext cx="380301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55595" y="3304540"/>
            <a:ext cx="382968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815590" y="3881755"/>
            <a:ext cx="386397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814955" y="4480560"/>
            <a:ext cx="386397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68905" y="5085715"/>
            <a:ext cx="401002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814955" y="5661025"/>
            <a:ext cx="38658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14955" y="6236970"/>
            <a:ext cx="386588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21" grpId="0" bldLvl="0" animBg="1"/>
      <p:bldP spid="26" grpId="0" bldLvl="0" animBg="1"/>
      <p:bldP spid="36" grpId="0" bldLvl="0" animBg="1"/>
      <p:bldP spid="41" grpId="0" bldLvl="0" animBg="1"/>
      <p:bldP spid="51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056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4610" y="1094740"/>
            <a:ext cx="347853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73020" y="1602740"/>
            <a:ext cx="350012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62225" y="2141855"/>
            <a:ext cx="351218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573020" y="2676525"/>
            <a:ext cx="359092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573020" y="3200400"/>
            <a:ext cx="354647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583815" y="3739515"/>
            <a:ext cx="348996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588895" y="4252595"/>
            <a:ext cx="350710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583815" y="4770120"/>
            <a:ext cx="354711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567940" y="5321300"/>
            <a:ext cx="352806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2578735" y="5850255"/>
            <a:ext cx="310007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4" grpId="0" bldLvl="0" animBg="1"/>
      <p:bldP spid="27" grpId="0" bldLvl="0" animBg="1"/>
      <p:bldP spid="33" grpId="0" bldLvl="0" animBg="1"/>
      <p:bldP spid="40" grpId="0" bldLvl="0" animBg="1"/>
      <p:bldP spid="49" grpId="0" bldLvl="0" animBg="1"/>
      <p:bldP spid="57" grpId="0" bldLvl="0" animBg="1"/>
      <p:bldP spid="6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1363137"/>
            <a:ext cx="1152380" cy="55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0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4976" y="2304355"/>
            <a:ext cx="308314" cy="3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190" y="2506930"/>
            <a:ext cx="409523" cy="41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4220660"/>
            <a:ext cx="10800000" cy="202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6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5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240" y="4220845"/>
            <a:ext cx="7051675" cy="238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796790"/>
            <a:ext cx="7051675" cy="17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