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5" r:id="rId6"/>
    <p:sldId id="330" r:id="rId7"/>
    <p:sldId id="329" r:id="rId8"/>
    <p:sldId id="328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1420" y="2366645"/>
            <a:ext cx="7248525" cy="2124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23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908685"/>
            <a:ext cx="9225280" cy="57454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612590"/>
            <a:ext cx="10800000" cy="1939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493460"/>
            <a:ext cx="10800000" cy="2414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798510"/>
            <a:ext cx="10800000" cy="1644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715" y="6382385"/>
            <a:ext cx="9225280" cy="363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836295"/>
            <a:ext cx="10189845" cy="58007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104900"/>
            <a:ext cx="11201400" cy="46482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118870"/>
            <a:ext cx="11287125" cy="46196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2024-07-04T14:06:21Z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