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9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  <p:sldId id="362" r:id="rId19"/>
    <p:sldId id="360" r:id="rId20"/>
    <p:sldId id="359" r:id="rId21"/>
    <p:sldId id="358" r:id="rId22"/>
    <p:sldId id="357" r:id="rId23"/>
    <p:sldId id="356" r:id="rId24"/>
    <p:sldId id="355" r:id="rId25"/>
    <p:sldId id="354" r:id="rId26"/>
    <p:sldId id="353" r:id="rId27"/>
    <p:sldId id="352" r:id="rId28"/>
    <p:sldId id="351" r:id="rId29"/>
    <p:sldId id="350" r:id="rId30"/>
    <p:sldId id="349" r:id="rId31"/>
    <p:sldId id="347" r:id="rId32"/>
    <p:sldId id="346" r:id="rId33"/>
    <p:sldId id="345" r:id="rId34"/>
    <p:sldId id="344" r:id="rId35"/>
    <p:sldId id="343" r:id="rId36"/>
    <p:sldId id="342" r:id="rId37"/>
    <p:sldId id="341" r:id="rId38"/>
    <p:sldId id="340" r:id="rId39"/>
    <p:sldId id="339" r:id="rId40"/>
    <p:sldId id="338" r:id="rId41"/>
    <p:sldId id="337" r:id="rId42"/>
    <p:sldId id="336" r:id="rId43"/>
    <p:sldId id="335" r:id="rId44"/>
    <p:sldId id="334" r:id="rId45"/>
    <p:sldId id="333" r:id="rId46"/>
    <p:sldId id="332" r:id="rId47"/>
    <p:sldId id="331" r:id="rId48"/>
    <p:sldId id="330" r:id="rId49"/>
    <p:sldId id="329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3212915"/>
            <a:ext cx="10800000" cy="10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5714" y="1839100"/>
            <a:ext cx="2866666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0476" y="1858157"/>
            <a:ext cx="828571" cy="34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506100"/>
            <a:ext cx="2019047" cy="3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047" y="3849628"/>
            <a:ext cx="828571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3849628"/>
            <a:ext cx="828571" cy="35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1"/>
          <a:stretch>
            <a:fillRect/>
          </a:stretch>
        </p:blipFill>
        <p:spPr>
          <a:xfrm>
            <a:off x="695325" y="3573145"/>
            <a:ext cx="9365615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/>
          <a:stretch>
            <a:fillRect/>
          </a:stretch>
        </p:blipFill>
        <p:spPr>
          <a:xfrm>
            <a:off x="1199515" y="1268915"/>
            <a:ext cx="9365615" cy="287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2801778"/>
            <a:ext cx="1609523" cy="34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285" y="3592776"/>
            <a:ext cx="2819047" cy="38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52" y="4412365"/>
            <a:ext cx="742857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285" y="5222423"/>
            <a:ext cx="800000" cy="33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904" y="1824916"/>
            <a:ext cx="390476" cy="34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1815333"/>
            <a:ext cx="428571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1853666"/>
            <a:ext cx="419047" cy="27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51855"/>
            <a:ext cx="10800000" cy="12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74290" y="3068955"/>
            <a:ext cx="1854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530" y="3068955"/>
            <a:ext cx="1854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5910" y="3068955"/>
            <a:ext cx="18542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2419883"/>
            <a:ext cx="800000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5238" y="2429408"/>
            <a:ext cx="828571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0000" y="2419883"/>
            <a:ext cx="7600000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077145"/>
            <a:ext cx="990476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588200"/>
            <a:ext cx="10800000" cy="18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594908" y="3712524"/>
            <a:ext cx="838095" cy="3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3956" y="4372403"/>
            <a:ext cx="257142" cy="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0622" y="4334149"/>
            <a:ext cx="4152380" cy="38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2527" y="4965337"/>
            <a:ext cx="1114285" cy="392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3030163"/>
            <a:ext cx="1457142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3030163"/>
            <a:ext cx="3400000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3039692"/>
            <a:ext cx="1647619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619" y="3020635"/>
            <a:ext cx="2942857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7142" y="3277905"/>
            <a:ext cx="161904" cy="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3659047"/>
            <a:ext cx="9800000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297459"/>
            <a:ext cx="1380952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57"/>
            <a:ext cx="3028571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3333" y="1724670"/>
            <a:ext cx="3638095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1724670"/>
            <a:ext cx="5819047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05846"/>
            <a:ext cx="2304761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6190" y="2305846"/>
            <a:ext cx="3285714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1428" y="2305846"/>
            <a:ext cx="4609523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87021"/>
            <a:ext cx="8457142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39047" y="2887021"/>
            <a:ext cx="197142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468197"/>
            <a:ext cx="5628571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24761" y="4049373"/>
            <a:ext cx="9704761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40076"/>
            <a:ext cx="914285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05714" y="4630549"/>
            <a:ext cx="9333332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5230780"/>
            <a:ext cx="1609523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91428" y="5211725"/>
            <a:ext cx="6990475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72380" y="5221252"/>
            <a:ext cx="1476190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5811956"/>
            <a:ext cx="1952380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53333" y="5811956"/>
            <a:ext cx="7923809" cy="3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77142" y="5811956"/>
            <a:ext cx="542857" cy="29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1505"/>
            <a:ext cx="10554335" cy="184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420620"/>
            <a:ext cx="10554335" cy="448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484"/>
            <a:ext cx="895238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1181866"/>
            <a:ext cx="955238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63769"/>
            <a:ext cx="10428571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55212"/>
            <a:ext cx="2304761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2937115"/>
            <a:ext cx="5771428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809" y="2927575"/>
            <a:ext cx="3685715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519018"/>
            <a:ext cx="3904761" cy="32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7142" y="3509478"/>
            <a:ext cx="6342857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100921"/>
            <a:ext cx="2847619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29523" y="4091381"/>
            <a:ext cx="7400001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673284"/>
            <a:ext cx="10457142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5255187"/>
            <a:ext cx="6504761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200725"/>
            <a:ext cx="285714" cy="29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42460"/>
            <a:ext cx="10800000" cy="40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4" y="1700921"/>
            <a:ext cx="257141" cy="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3806" y="1662767"/>
            <a:ext cx="5133333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4282" y="2359075"/>
            <a:ext cx="6104761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7139" y="2397229"/>
            <a:ext cx="447619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4758" y="3026767"/>
            <a:ext cx="9790476" cy="39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5235" y="3723075"/>
            <a:ext cx="3942857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6663" y="4419383"/>
            <a:ext cx="6514285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15" y="4804860"/>
            <a:ext cx="10800000" cy="2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598715" y="5664501"/>
            <a:ext cx="9371428" cy="38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715" y="6352214"/>
            <a:ext cx="4200000" cy="38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66975" y="1711325"/>
            <a:ext cx="5092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980" y="1563370"/>
            <a:ext cx="5118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047" y="3032585"/>
            <a:ext cx="419047" cy="38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5238" y="3042125"/>
            <a:ext cx="428570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0476" y="5026393"/>
            <a:ext cx="333333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6190" y="5026393"/>
            <a:ext cx="266666" cy="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800895"/>
            <a:ext cx="9400000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477349"/>
            <a:ext cx="4742857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428" y="2467822"/>
            <a:ext cx="4838095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153804"/>
            <a:ext cx="961904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0476" y="5135531"/>
            <a:ext cx="9400000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1585" y="5802630"/>
            <a:ext cx="867854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782000"/>
            <a:ext cx="9409523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449058"/>
            <a:ext cx="3400000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215" y="4450080"/>
            <a:ext cx="101936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5117294"/>
            <a:ext cx="980000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000" y="5784352"/>
            <a:ext cx="260000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4761" y="1753668"/>
            <a:ext cx="266666" cy="2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1898000"/>
            <a:ext cx="9409524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7619" y="2556701"/>
            <a:ext cx="4714285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047" y="2566247"/>
            <a:ext cx="1419047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42" y="2566247"/>
            <a:ext cx="3342857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3244041"/>
            <a:ext cx="961904" cy="35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824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8814" y="1843741"/>
            <a:ext cx="2035579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8301" y="2271943"/>
            <a:ext cx="233919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02102" y="2713957"/>
            <a:ext cx="2325390" cy="26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2102" y="3155972"/>
            <a:ext cx="2304690" cy="26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1401" y="3591079"/>
            <a:ext cx="2346091" cy="2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2102" y="4026187"/>
            <a:ext cx="2318490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88301" y="4454389"/>
            <a:ext cx="2318490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88301" y="4896403"/>
            <a:ext cx="234609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81401" y="5324605"/>
            <a:ext cx="235299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88301" y="5773525"/>
            <a:ext cx="2318490" cy="2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5902" y="6208633"/>
            <a:ext cx="690026" cy="2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109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2517" y="2783830"/>
            <a:ext cx="112652" cy="3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8390" y="2770309"/>
            <a:ext cx="171231" cy="15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6658" y="2765802"/>
            <a:ext cx="1090473" cy="17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3085" y="3049746"/>
            <a:ext cx="1113004" cy="17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8620" y="3045239"/>
            <a:ext cx="378511" cy="18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5061" y="3333690"/>
            <a:ext cx="1532070" cy="18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7592" y="3635661"/>
            <a:ext cx="333450" cy="14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96103" y="3617633"/>
            <a:ext cx="1131028" cy="18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4073" y="3901577"/>
            <a:ext cx="1505034" cy="18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13085" y="4185521"/>
            <a:ext cx="1518552" cy="18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13085" y="4478478"/>
            <a:ext cx="797577" cy="1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28688" y="4473971"/>
            <a:ext cx="680419" cy="1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08579" y="4757915"/>
            <a:ext cx="1514046" cy="17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99567" y="5046366"/>
            <a:ext cx="1518552" cy="17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99567" y="5330309"/>
            <a:ext cx="842638" cy="17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9350" y="3108459"/>
            <a:ext cx="1902597" cy="25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623" y="3582507"/>
            <a:ext cx="1480519" cy="25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6493" y="3582507"/>
            <a:ext cx="558441" cy="25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142" y="4043567"/>
            <a:ext cx="2188311" cy="25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3116" y="4517614"/>
            <a:ext cx="2175324" cy="25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0649" y="4978674"/>
            <a:ext cx="2214285" cy="24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90129" y="5446227"/>
            <a:ext cx="389610" cy="24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5584" y="5452721"/>
            <a:ext cx="1623376" cy="24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870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9953" y="2603654"/>
            <a:ext cx="434881" cy="19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0719" y="2722791"/>
            <a:ext cx="77657" cy="7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3554" y="2608834"/>
            <a:ext cx="994013" cy="1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8044" y="2971424"/>
            <a:ext cx="1470312" cy="20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0127" y="3002503"/>
            <a:ext cx="212263" cy="16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2866" y="3344374"/>
            <a:ext cx="331337" cy="20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9736" y="3349553"/>
            <a:ext cx="1392654" cy="1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7689" y="3717323"/>
            <a:ext cx="440058" cy="20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48102" y="3712143"/>
            <a:ext cx="1304643" cy="20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18398" y="4095453"/>
            <a:ext cx="585018" cy="1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0011" y="4085093"/>
            <a:ext cx="1102734" cy="20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87335" y="4463223"/>
            <a:ext cx="1325351" cy="19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24950" y="4463223"/>
            <a:ext cx="227794" cy="1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23041" y="4597899"/>
            <a:ext cx="82834" cy="5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87335" y="4836172"/>
            <a:ext cx="1755055" cy="1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02866" y="5198762"/>
            <a:ext cx="1749878" cy="20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87335" y="5566532"/>
            <a:ext cx="553955" cy="20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182708" y="5587251"/>
            <a:ext cx="217440" cy="17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36388" y="5576892"/>
            <a:ext cx="900825" cy="19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13221" y="5944661"/>
            <a:ext cx="952596" cy="19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14954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3500755"/>
            <a:ext cx="8910955" cy="246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076700"/>
            <a:ext cx="8910955" cy="246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849882"/>
            <a:ext cx="1333333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6190" y="3830823"/>
            <a:ext cx="4323809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2439529"/>
            <a:ext cx="1904761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571" y="3087529"/>
            <a:ext cx="1895238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8095" y="3773647"/>
            <a:ext cx="288571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1210541"/>
            <a:ext cx="2104761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2546375"/>
            <a:ext cx="380952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214291"/>
            <a:ext cx="1619047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10476" y="3214291"/>
            <a:ext cx="1961904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0952" y="4531041"/>
            <a:ext cx="2819047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9523" y="4540583"/>
            <a:ext cx="2800000" cy="37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2024-07-04T09:20:59Z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