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57" r:id="rId5"/>
    <p:sldId id="356" r:id="rId6"/>
    <p:sldId id="355" r:id="rId7"/>
    <p:sldId id="353" r:id="rId8"/>
    <p:sldId id="352" r:id="rId9"/>
    <p:sldId id="351" r:id="rId10"/>
    <p:sldId id="350" r:id="rId11"/>
    <p:sldId id="349" r:id="rId12"/>
    <p:sldId id="347" r:id="rId13"/>
    <p:sldId id="346" r:id="rId14"/>
    <p:sldId id="345" r:id="rId15"/>
    <p:sldId id="344" r:id="rId16"/>
    <p:sldId id="343" r:id="rId17"/>
    <p:sldId id="342" r:id="rId18"/>
    <p:sldId id="340" r:id="rId19"/>
    <p:sldId id="339" r:id="rId20"/>
    <p:sldId id="338" r:id="rId21"/>
    <p:sldId id="337" r:id="rId22"/>
    <p:sldId id="336" r:id="rId23"/>
    <p:sldId id="335" r:id="rId24"/>
    <p:sldId id="334" r:id="rId25"/>
    <p:sldId id="333" r:id="rId26"/>
    <p:sldId id="332" r:id="rId27"/>
    <p:sldId id="331" r:id="rId28"/>
    <p:sldId id="330" r:id="rId29"/>
    <p:sldId id="329" r:id="rId30"/>
    <p:sldId id="328" r:id="rId31"/>
    <p:sldId id="327" r:id="rId32"/>
    <p:sldId id="326" r:id="rId33"/>
    <p:sldId id="325" r:id="rId34"/>
  </p:sldIdLst>
  <p:sldSz cx="12192000" cy="6858000"/>
  <p:notesSz cx="6858000" cy="9144000"/>
  <p:custDataLst>
    <p:tags r:id="rId3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28" d="100"/>
          <a:sy n="128" d="100"/>
        </p:scale>
        <p:origin x="414" y="12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8" Type="http://schemas.openxmlformats.org/officeDocument/2006/relationships/tags" Target="tags/tag1.xml"/><Relationship Id="rId37" Type="http://schemas.openxmlformats.org/officeDocument/2006/relationships/tableStyles" Target="tableStyles.xml"/><Relationship Id="rId36" Type="http://schemas.openxmlformats.org/officeDocument/2006/relationships/viewProps" Target="viewProps.xml"/><Relationship Id="rId35" Type="http://schemas.openxmlformats.org/officeDocument/2006/relationships/presProps" Target="presProps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3525" y="2277110"/>
            <a:ext cx="11457940" cy="188722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004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1140" y="3122110"/>
            <a:ext cx="10800000" cy="9671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911225" y="3284855"/>
            <a:ext cx="8706485" cy="546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2389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504415" y="5033198"/>
            <a:ext cx="3845146" cy="4954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495576" y="5988774"/>
            <a:ext cx="1564576" cy="4954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175064" y="5979926"/>
            <a:ext cx="2183335" cy="5043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402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548880" y="2230755"/>
            <a:ext cx="3816985" cy="534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243809" y="3308499"/>
            <a:ext cx="571428" cy="4482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529523" y="4319392"/>
            <a:ext cx="1809523" cy="495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396190" y="4300319"/>
            <a:ext cx="1771428" cy="553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234285" y="5330286"/>
            <a:ext cx="571428" cy="524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044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520000" y="1248691"/>
            <a:ext cx="2857142" cy="5056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348865" y="3223260"/>
            <a:ext cx="4679950" cy="620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53385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673860" y="1220470"/>
            <a:ext cx="3101975" cy="414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581439" y="2854352"/>
            <a:ext cx="1452411" cy="436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056426" y="2854352"/>
            <a:ext cx="1437360" cy="421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412341" y="3705176"/>
            <a:ext cx="474103" cy="4141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894205" y="5323840"/>
            <a:ext cx="3550920" cy="406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animBg="1"/>
      <p:bldP spid="8" grpId="0" animBg="1"/>
      <p:bldP spid="9" grpId="0" animBg="1"/>
      <p:bldP spid="11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9538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0746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1932120"/>
            <a:ext cx="10800000" cy="30278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66091" y="4138551"/>
            <a:ext cx="2971428" cy="5348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532758" y="4148102"/>
            <a:ext cx="2799999" cy="5062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982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8729345" y="1158240"/>
            <a:ext cx="2605405" cy="582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58095" y="2211315"/>
            <a:ext cx="504761" cy="4385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253333" y="2201782"/>
            <a:ext cx="1095238" cy="4957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072380" y="3193234"/>
            <a:ext cx="2276190" cy="5433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472380" y="3202767"/>
            <a:ext cx="2876189" cy="524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698371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5337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69275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348480" y="6054090"/>
            <a:ext cx="746760" cy="576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2538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985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4566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343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4272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426543" y="3619880"/>
            <a:ext cx="1288719" cy="4814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426450" y="4501515"/>
            <a:ext cx="1220470" cy="565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469501" y="5717552"/>
            <a:ext cx="1082524" cy="4814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bldLvl="0" animBg="1"/>
      <p:bldP spid="10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7746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660271" y="2146189"/>
            <a:ext cx="526645" cy="480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801663" y="2164680"/>
            <a:ext cx="535884" cy="4622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795225" y="2183171"/>
            <a:ext cx="572842" cy="3883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794570" y="4966093"/>
            <a:ext cx="295660" cy="4992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409316" y="4966093"/>
            <a:ext cx="295660" cy="4992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606145" y="4966093"/>
            <a:ext cx="295660" cy="4992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492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900680" y="3975100"/>
            <a:ext cx="8446135" cy="534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253615" y="4928870"/>
            <a:ext cx="9079865" cy="553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2263140" y="5901055"/>
            <a:ext cx="8247380" cy="553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4" grpId="0" bldLvl="0" animBg="1"/>
      <p:bldP spid="20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731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225040" y="3048635"/>
            <a:ext cx="8364855" cy="561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487170" y="4020820"/>
            <a:ext cx="9294495" cy="561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596390" y="4992370"/>
            <a:ext cx="2864485" cy="523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bldLvl="0" animBg="1"/>
      <p:bldP spid="17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332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2253615" y="2818130"/>
            <a:ext cx="8805545" cy="770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739265" y="3964940"/>
            <a:ext cx="9329420" cy="577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1663065" y="4879975"/>
            <a:ext cx="9526270" cy="534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1596390" y="5823585"/>
            <a:ext cx="9406890" cy="514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5" grpId="0" bldLvl="0" animBg="1"/>
      <p:bldP spid="23" grpId="0" bldLvl="0" animBg="1"/>
      <p:bldP spid="33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034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2625" y="1115060"/>
            <a:ext cx="9494520" cy="543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20725" y="1988820"/>
            <a:ext cx="9561195" cy="613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1904" y="2983019"/>
            <a:ext cx="4714285" cy="5432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5443809" y="2973488"/>
            <a:ext cx="4733333" cy="5432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81990" y="3907790"/>
            <a:ext cx="9495155" cy="553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681904" y="4860605"/>
            <a:ext cx="3847619" cy="5241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bldLvl="0" animBg="1"/>
      <p:bldP spid="13" grpId="0" animBg="1"/>
      <p:bldP spid="14" grpId="0" animBg="1"/>
      <p:bldP spid="15" grpId="0" bldLvl="0" animBg="1"/>
      <p:bldP spid="1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42947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02620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603375" y="1936115"/>
            <a:ext cx="7908925" cy="382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8340" y="2653030"/>
            <a:ext cx="8776335" cy="382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8340" y="3369945"/>
            <a:ext cx="8889365" cy="382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88340" y="4086860"/>
            <a:ext cx="8676640" cy="374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688340" y="4796155"/>
            <a:ext cx="8889365" cy="398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688340" y="5521325"/>
            <a:ext cx="8823325" cy="390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688340" y="6254115"/>
            <a:ext cx="8890000" cy="366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bldLvl="0" animBg="1"/>
      <p:bldP spid="13" grpId="0" bldLvl="0" animBg="1"/>
      <p:bldP spid="17" grpId="0" bldLvl="0" animBg="1"/>
      <p:bldP spid="21" grpId="0" bldLvl="0" animBg="1"/>
      <p:bldP spid="26" grpId="0" bldLvl="0" animBg="1"/>
      <p:bldP spid="31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4278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3895" y="1252220"/>
            <a:ext cx="11006455" cy="415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3895" y="2038985"/>
            <a:ext cx="9948545" cy="452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83895" y="2853055"/>
            <a:ext cx="11051540" cy="452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683895" y="3666490"/>
            <a:ext cx="9961880" cy="452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683895" y="4480560"/>
            <a:ext cx="11306810" cy="434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683895" y="5303520"/>
            <a:ext cx="10383520" cy="434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683895" y="6108065"/>
            <a:ext cx="9933305" cy="452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1" grpId="0" bldLvl="0" animBg="1"/>
      <p:bldP spid="15" grpId="0" bldLvl="0" animBg="1"/>
      <p:bldP spid="18" grpId="0" bldLvl="0" animBg="1"/>
      <p:bldP spid="22" grpId="0" bldLvl="0" animBg="1"/>
      <p:bldP spid="24" grpId="0" bldLvl="0" animBg="1"/>
      <p:bldP spid="30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00321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8340" y="1138555"/>
            <a:ext cx="8825230" cy="397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8242" y="1853875"/>
            <a:ext cx="8630061" cy="4051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8340" y="2560955"/>
            <a:ext cx="9055735" cy="405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8340" y="3291840"/>
            <a:ext cx="9069070" cy="397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791210" y="3999230"/>
            <a:ext cx="9073515" cy="397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688340" y="4721860"/>
            <a:ext cx="8966835" cy="381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688242" y="5436993"/>
            <a:ext cx="8630061" cy="3972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688340" y="6151880"/>
            <a:ext cx="3152140" cy="389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animBg="1"/>
      <p:bldP spid="9" grpId="0" bldLvl="0" animBg="1"/>
      <p:bldP spid="11" grpId="0" bldLvl="0" animBg="1"/>
      <p:bldP spid="18" grpId="0" bldLvl="0" animBg="1"/>
      <p:bldP spid="22" grpId="0" bldLvl="0" animBg="1"/>
      <p:bldP spid="27" grpId="0" animBg="1"/>
      <p:bldP spid="2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5290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831614" y="3190798"/>
            <a:ext cx="203894" cy="532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530204" y="3181922"/>
            <a:ext cx="833309" cy="3993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298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719955" y="1164590"/>
            <a:ext cx="850265" cy="560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67619" y="2296229"/>
            <a:ext cx="561904" cy="4572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380" y="5001710"/>
            <a:ext cx="10800000" cy="11552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68245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128793" y="2833276"/>
            <a:ext cx="421106" cy="4289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954037" y="2833276"/>
            <a:ext cx="451732" cy="444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121137" y="3637531"/>
            <a:ext cx="474702" cy="4289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969350" y="3637531"/>
            <a:ext cx="467045" cy="436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343175" y="6149872"/>
            <a:ext cx="367511" cy="3293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594182" y="6149872"/>
            <a:ext cx="290946" cy="3293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76650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2485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608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NiMDQxMmI5MjJhMWU2NmI1NTU5OWM5MDZjMGY4ND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花了芳卿妆ヽ</cp:lastModifiedBy>
  <cp:revision>62</cp:revision>
  <dcterms:created xsi:type="dcterms:W3CDTF">2015-09-16T06:44:00Z</dcterms:created>
  <dcterms:modified xsi:type="dcterms:W3CDTF">2024-07-04T13:00:57Z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