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  <p:sldId id="390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4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2476500"/>
            <a:ext cx="8620125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8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15490" y="2861310"/>
            <a:ext cx="874712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240" y="3739515"/>
            <a:ext cx="93776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0000" y="4588470"/>
            <a:ext cx="1761904" cy="44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015" y="2105660"/>
            <a:ext cx="89128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3333" y="2963160"/>
            <a:ext cx="4304761" cy="4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1953740"/>
            <a:ext cx="2038095" cy="4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2380" y="1953740"/>
            <a:ext cx="1552379" cy="4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2802039"/>
            <a:ext cx="514285" cy="4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67605" y="2088515"/>
            <a:ext cx="28289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4285" y="2985104"/>
            <a:ext cx="304761" cy="8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9047" y="2937400"/>
            <a:ext cx="2523809" cy="47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1124589"/>
            <a:ext cx="1590476" cy="4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333" y="1115052"/>
            <a:ext cx="2666666" cy="46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1904" y="2001976"/>
            <a:ext cx="495238" cy="41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2380" y="1963829"/>
            <a:ext cx="4647619" cy="48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364805"/>
            <a:ext cx="10800000" cy="169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423480" y="5481200"/>
            <a:ext cx="2028571" cy="45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7765" y="5500284"/>
            <a:ext cx="2019047" cy="40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05495" y="1238885"/>
            <a:ext cx="230759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000" y="2125495"/>
            <a:ext cx="1552380" cy="42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02125" y="2125345"/>
            <a:ext cx="39897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8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2572" y="2043627"/>
            <a:ext cx="330139" cy="3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818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1415" y="1906270"/>
            <a:ext cx="600075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7810" y="1896110"/>
            <a:ext cx="607695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8925" y="2363470"/>
            <a:ext cx="1472565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32630" y="2350770"/>
            <a:ext cx="143891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54577" y="2840663"/>
            <a:ext cx="1092944" cy="25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37609" y="2840663"/>
            <a:ext cx="528513" cy="241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222240" y="3519805"/>
            <a:ext cx="67500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70437" y="3852000"/>
            <a:ext cx="584956" cy="24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27550" y="4088130"/>
            <a:ext cx="144399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854577" y="4319165"/>
            <a:ext cx="1390553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517084" y="4570716"/>
            <a:ext cx="1380291" cy="24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839183" y="4806866"/>
            <a:ext cx="549037" cy="25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547871" y="5043016"/>
            <a:ext cx="1092944" cy="24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536315" y="5767070"/>
            <a:ext cx="238125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844314" y="6249433"/>
            <a:ext cx="974927" cy="25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  <p:bldP spid="17" grpId="0" animBg="1"/>
      <p:bldP spid="18" grpId="0" animBg="1"/>
      <p:bldP spid="20" grpId="0" bldLvl="0" animBg="1"/>
      <p:bldP spid="23" grpId="0" animBg="1"/>
      <p:bldP spid="24" grpId="0" bldLvl="0" animBg="1"/>
      <p:bldP spid="27" grpId="0" animBg="1"/>
      <p:bldP spid="28" grpId="0" animBg="1"/>
      <p:bldP spid="30" grpId="0" animBg="1"/>
      <p:bldP spid="31" grpId="0" animBg="1"/>
      <p:bldP spid="33" grpId="0" bldLvl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4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32735" y="3180715"/>
            <a:ext cx="105092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9340" y="3310890"/>
            <a:ext cx="93726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55175" y="3302635"/>
            <a:ext cx="77216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23210" y="4063365"/>
            <a:ext cx="112649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77915" y="4185285"/>
            <a:ext cx="146875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64700" y="4076065"/>
            <a:ext cx="117856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23210" y="5186045"/>
            <a:ext cx="85534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97631" y="5194734"/>
            <a:ext cx="502180" cy="42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977173" y="5185245"/>
            <a:ext cx="492705" cy="47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012974" y="6058260"/>
            <a:ext cx="473755" cy="47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18761" y="6067749"/>
            <a:ext cx="483230" cy="45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456043" y="6096217"/>
            <a:ext cx="540080" cy="40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3068320"/>
            <a:ext cx="975233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440" y="3954145"/>
            <a:ext cx="101180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10640" y="4840605"/>
            <a:ext cx="101326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82065" y="5735955"/>
            <a:ext cx="37484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0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4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99920" y="3526155"/>
            <a:ext cx="979233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3160" y="4275455"/>
            <a:ext cx="905954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16050" y="5181600"/>
            <a:ext cx="1379220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54430" y="6009640"/>
            <a:ext cx="691959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8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4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5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1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0510" y="4174723"/>
            <a:ext cx="1347562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6125" y="4967234"/>
            <a:ext cx="400185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1647" y="4991744"/>
            <a:ext cx="408351" cy="285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2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0527" y="1939741"/>
            <a:ext cx="812307" cy="37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8263" y="3550064"/>
            <a:ext cx="1230065" cy="37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4241" y="4285548"/>
            <a:ext cx="440967" cy="36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5999" y="5593935"/>
            <a:ext cx="804571" cy="37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8095" y="3031447"/>
            <a:ext cx="438095" cy="4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3021913"/>
            <a:ext cx="504761" cy="48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380" y="3079119"/>
            <a:ext cx="523809" cy="35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91428" y="4823929"/>
            <a:ext cx="266666" cy="4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53333" y="4814395"/>
            <a:ext cx="266666" cy="4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2105551"/>
            <a:ext cx="266666" cy="4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3333" y="2105551"/>
            <a:ext cx="266666" cy="4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2991436"/>
            <a:ext cx="266666" cy="4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9047" y="2991436"/>
            <a:ext cx="266666" cy="4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8571" y="3886847"/>
            <a:ext cx="266666" cy="4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91428" y="3886847"/>
            <a:ext cx="276190" cy="4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48571" y="4782257"/>
            <a:ext cx="266666" cy="4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1428" y="4782257"/>
            <a:ext cx="276190" cy="4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7855" y="2926715"/>
            <a:ext cx="802322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4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4845" y="3869055"/>
            <a:ext cx="84340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4305" y="5032375"/>
            <a:ext cx="913320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5974715"/>
            <a:ext cx="780478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2212142"/>
            <a:ext cx="9171428" cy="4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166097"/>
            <a:ext cx="8095238" cy="4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809" y="3175637"/>
            <a:ext cx="1800000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120053"/>
            <a:ext cx="2247619" cy="4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6190" y="4120053"/>
            <a:ext cx="6866666" cy="40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1904" y="4139132"/>
            <a:ext cx="971428" cy="36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074009"/>
            <a:ext cx="4019047" cy="4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67619" y="5093088"/>
            <a:ext cx="2866666" cy="38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1904" y="5083548"/>
            <a:ext cx="2971428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6028055"/>
            <a:ext cx="77571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915" y="1276985"/>
            <a:ext cx="988377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250440"/>
            <a:ext cx="1022540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194685"/>
            <a:ext cx="103663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148455"/>
            <a:ext cx="108642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112385"/>
            <a:ext cx="102806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4" grpId="0" bldLvl="0" animBg="1"/>
      <p:bldP spid="1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05681"/>
            <a:ext cx="10133333" cy="4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268855"/>
            <a:ext cx="1053084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231515"/>
            <a:ext cx="100717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128135"/>
            <a:ext cx="1044194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5138420"/>
            <a:ext cx="78009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bldLvl="0" animBg="1"/>
      <p:bldP spid="1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204595"/>
            <a:ext cx="11268075" cy="44481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3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48571" y="2030530"/>
            <a:ext cx="1533333" cy="49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333" y="2955552"/>
            <a:ext cx="1504761" cy="4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38" y="2955552"/>
            <a:ext cx="1247619" cy="4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9523" y="3842429"/>
            <a:ext cx="990476" cy="41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9047" y="4786524"/>
            <a:ext cx="266666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96190" y="4729306"/>
            <a:ext cx="476190" cy="4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43809" y="5625720"/>
            <a:ext cx="1028571" cy="4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1210233"/>
            <a:ext cx="1000000" cy="466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2182224"/>
            <a:ext cx="276190" cy="31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3333" y="2115518"/>
            <a:ext cx="476190" cy="42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1428" y="2973158"/>
            <a:ext cx="1028571" cy="4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0476" y="3907031"/>
            <a:ext cx="1028571" cy="4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7619" y="4783729"/>
            <a:ext cx="1561904" cy="4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48571" y="4812317"/>
            <a:ext cx="495238" cy="4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855" y="2058670"/>
            <a:ext cx="66078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4065" y="2954655"/>
            <a:ext cx="17735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1428" y="3840903"/>
            <a:ext cx="3152380" cy="48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5015" y="4765675"/>
            <a:ext cx="623062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9605" y="1191260"/>
            <a:ext cx="50673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615" y="2087880"/>
            <a:ext cx="21653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20205" y="2965450"/>
            <a:ext cx="451675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0190" y="3871595"/>
            <a:ext cx="27901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5550" y="3705225"/>
            <a:ext cx="841375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4540" y="4671060"/>
            <a:ext cx="91389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34540" y="5539105"/>
            <a:ext cx="62426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3333" y="2831803"/>
            <a:ext cx="3676190" cy="4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190" y="2860415"/>
            <a:ext cx="723809" cy="44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6190" y="2841340"/>
            <a:ext cx="3714285" cy="4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8095" y="3699711"/>
            <a:ext cx="5857142" cy="4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2380" y="3699711"/>
            <a:ext cx="2304761" cy="44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2857" y="3747398"/>
            <a:ext cx="361904" cy="39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1428" y="4558082"/>
            <a:ext cx="1000000" cy="47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29523" y="4882355"/>
            <a:ext cx="180952" cy="12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