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4" r:id="rId5"/>
    <p:sldId id="343" r:id="rId6"/>
    <p:sldId id="342" r:id="rId7"/>
    <p:sldId id="341" r:id="rId8"/>
    <p:sldId id="340" r:id="rId9"/>
    <p:sldId id="339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  <p:sldId id="364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5950" y="2962275"/>
            <a:ext cx="8420100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6494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69281" y="3447274"/>
            <a:ext cx="3084295" cy="287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19831" y="6333140"/>
            <a:ext cx="199365" cy="222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36302" y="6333140"/>
            <a:ext cx="252138" cy="222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390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3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3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0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545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450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5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71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4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714" y="2791611"/>
            <a:ext cx="3009523" cy="476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15238" y="2801138"/>
            <a:ext cx="4752380" cy="466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15238" y="2791611"/>
            <a:ext cx="1276190" cy="476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0952" y="3582333"/>
            <a:ext cx="9104762" cy="495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1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8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365" y="3470275"/>
            <a:ext cx="397637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67619" y="3460613"/>
            <a:ext cx="6476190" cy="49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2065" y="4261485"/>
            <a:ext cx="575373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53333" y="4280616"/>
            <a:ext cx="5590476" cy="44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53333" y="5062479"/>
            <a:ext cx="1228571" cy="47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8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365" y="2718435"/>
            <a:ext cx="1246886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3965" y="3519805"/>
            <a:ext cx="768032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556385"/>
            <a:ext cx="11249025" cy="37242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0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3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58095" y="2667860"/>
            <a:ext cx="485714" cy="400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10476" y="2639278"/>
            <a:ext cx="495238" cy="42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53333" y="4192228"/>
            <a:ext cx="533333" cy="466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67619" y="4201756"/>
            <a:ext cx="542857" cy="457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23440" y="4855210"/>
            <a:ext cx="66357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96190" y="4982995"/>
            <a:ext cx="514285" cy="466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1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10476" y="1820218"/>
            <a:ext cx="352380" cy="381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5415" y="4653280"/>
            <a:ext cx="9431655" cy="1492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9695" y="4149090"/>
            <a:ext cx="9431655" cy="1492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09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99826" y="4047475"/>
            <a:ext cx="1885058" cy="434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45474" y="6210733"/>
            <a:ext cx="1919805" cy="399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91341" y="6193357"/>
            <a:ext cx="2102230" cy="44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20000" y="3584748"/>
            <a:ext cx="914285" cy="34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72380" y="3517999"/>
            <a:ext cx="3361904" cy="467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53333" y="3537070"/>
            <a:ext cx="1523809" cy="42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3710"/>
            <a:ext cx="10800000" cy="1611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77142" y="1751901"/>
            <a:ext cx="361904" cy="371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2060390"/>
            <a:ext cx="10800000" cy="4715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55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2024-07-05T06:34:58Z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