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6" r:id="rId5"/>
    <p:sldId id="345" r:id="rId6"/>
    <p:sldId id="344" r:id="rId7"/>
    <p:sldId id="343" r:id="rId8"/>
    <p:sldId id="342" r:id="rId9"/>
    <p:sldId id="341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31" r:id="rId19"/>
    <p:sldId id="330" r:id="rId20"/>
    <p:sldId id="329" r:id="rId21"/>
    <p:sldId id="328" r:id="rId22"/>
    <p:sldId id="327" r:id="rId23"/>
    <p:sldId id="326" r:id="rId24"/>
    <p:sldId id="325" r:id="rId25"/>
    <p:sldId id="368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2745" y="2804795"/>
            <a:ext cx="8905875" cy="1247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9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53590" y="2839085"/>
            <a:ext cx="8820150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82090" y="3937000"/>
            <a:ext cx="908240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29715" y="4814570"/>
            <a:ext cx="927100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520000" y="5720104"/>
            <a:ext cx="1219047" cy="448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3" grpId="0" bldLvl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63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72640" y="1955800"/>
            <a:ext cx="8531225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91428" y="2882108"/>
            <a:ext cx="485714" cy="420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015238" y="2853456"/>
            <a:ext cx="2276190" cy="458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922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251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298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793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1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139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662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7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915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38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67840" y="2051685"/>
            <a:ext cx="9439910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10476" y="2987962"/>
            <a:ext cx="723809" cy="41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072380" y="3284146"/>
            <a:ext cx="180952" cy="124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animBg="1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3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86666" y="2944502"/>
            <a:ext cx="5085714" cy="457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86930" y="2925445"/>
            <a:ext cx="403796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34285" y="3830699"/>
            <a:ext cx="1457142" cy="476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805714" y="3830699"/>
            <a:ext cx="3857142" cy="476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24761" y="3830699"/>
            <a:ext cx="4180952" cy="476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10" grpId="0" animBg="1"/>
      <p:bldP spid="11" grpId="0" animBg="1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4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53160"/>
            <a:ext cx="1008189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038985"/>
            <a:ext cx="1008189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03885" y="2867660"/>
            <a:ext cx="9944100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81990" y="3839845"/>
            <a:ext cx="1017333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681904" y="4744908"/>
            <a:ext cx="1314285" cy="438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24" grpId="0" bldLvl="0" animBg="1"/>
      <p:bldP spid="30" grpId="0" bldLvl="0" animBg="1"/>
      <p:bldP spid="3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060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31570" y="2635885"/>
            <a:ext cx="7849235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54430" y="3342640"/>
            <a:ext cx="10387965" cy="38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14375" y="4049395"/>
            <a:ext cx="8276590" cy="38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154430" y="4771390"/>
            <a:ext cx="8074025" cy="38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122045" y="5478145"/>
            <a:ext cx="7902575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99135" y="6192520"/>
            <a:ext cx="8676640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7" grpId="0" bldLvl="0" animBg="1"/>
      <p:bldP spid="24" grpId="0" bldLvl="0" animBg="1"/>
      <p:bldP spid="29" grpId="0" bldLvl="0" animBg="1"/>
      <p:bldP spid="3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0695" y="1623695"/>
            <a:ext cx="11229975" cy="36099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1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1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6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748571" y="2135469"/>
            <a:ext cx="485714" cy="371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05455" y="1950720"/>
            <a:ext cx="847090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05455" y="2993390"/>
            <a:ext cx="944880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77142" y="2993767"/>
            <a:ext cx="476190" cy="476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8" grpId="0" bldLvl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6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20000" y="2096438"/>
            <a:ext cx="361904" cy="362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15415" y="5373370"/>
            <a:ext cx="5862955" cy="75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783205" y="4653280"/>
            <a:ext cx="8642350" cy="75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3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05714" y="2087680"/>
            <a:ext cx="323809" cy="362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83205" y="3644900"/>
            <a:ext cx="6319520" cy="857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99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3500570"/>
            <a:ext cx="10800000" cy="2843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57855" y="4092135"/>
            <a:ext cx="495238" cy="448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72141" y="4092135"/>
            <a:ext cx="428571" cy="429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53093" y="5513799"/>
            <a:ext cx="504761" cy="438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62617" y="5475633"/>
            <a:ext cx="457142" cy="477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2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2024-07-04T14:03:43Z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