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3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3105150"/>
            <a:ext cx="87439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4525" y="5332095"/>
            <a:ext cx="757999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4201" y="6055987"/>
            <a:ext cx="1295802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2383526"/>
            <a:ext cx="2676190" cy="43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3413760"/>
            <a:ext cx="102203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224020"/>
            <a:ext cx="69697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5" y="179520"/>
            <a:ext cx="10800000" cy="442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3500570"/>
            <a:ext cx="10800000" cy="26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9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2957" y="2225256"/>
            <a:ext cx="1152164" cy="35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3796" y="3080126"/>
            <a:ext cx="381291" cy="33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7932" y="4275285"/>
            <a:ext cx="1583189" cy="35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5348" y="5113556"/>
            <a:ext cx="2370640" cy="36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36646" y="5545141"/>
            <a:ext cx="770872" cy="34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5348" y="5985025"/>
            <a:ext cx="1550034" cy="34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4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80160" y="4968240"/>
            <a:ext cx="938276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260" y="5978525"/>
            <a:ext cx="961009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7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208405"/>
            <a:ext cx="899795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165" y="2155825"/>
            <a:ext cx="924179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165" y="3119755"/>
            <a:ext cx="909383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165" y="4075430"/>
            <a:ext cx="899795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165" y="5031105"/>
            <a:ext cx="912050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5165" y="6004560"/>
            <a:ext cx="871982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8" grpId="0" bldLvl="0" animBg="1"/>
      <p:bldP spid="24" grpId="0" bldLvl="0" animBg="1"/>
      <p:bldP spid="3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743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10476" y="1295830"/>
            <a:ext cx="3361904" cy="4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7619" y="1343453"/>
            <a:ext cx="1000000" cy="4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7619" y="1305355"/>
            <a:ext cx="2285714" cy="4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0000" y="1314879"/>
            <a:ext cx="1085714" cy="4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62857" y="1314879"/>
            <a:ext cx="1038095" cy="47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343518"/>
            <a:ext cx="9800000" cy="4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390900"/>
            <a:ext cx="99764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429370"/>
            <a:ext cx="1085714" cy="4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15238" y="4762725"/>
            <a:ext cx="180952" cy="12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7" grpId="0" bldLvl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05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095" y="2496137"/>
            <a:ext cx="209523" cy="9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4761" y="2619974"/>
            <a:ext cx="1114285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619" y="2477086"/>
            <a:ext cx="514285" cy="47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4285" y="3572560"/>
            <a:ext cx="200000" cy="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4285" y="3658293"/>
            <a:ext cx="1104761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3809" y="3505879"/>
            <a:ext cx="400000" cy="48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8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4452" y="2001986"/>
            <a:ext cx="269200" cy="30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6775" y="6093460"/>
            <a:ext cx="497014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3422250"/>
            <a:ext cx="323809" cy="37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