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72" r:id="rId13"/>
    <p:sldId id="340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2538095"/>
            <a:ext cx="9029700" cy="1781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28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842770"/>
            <a:ext cx="11163300" cy="31718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8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4580"/>
            <a:ext cx="10800000" cy="416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91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97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1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17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8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2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6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5880" y="2809240"/>
            <a:ext cx="460438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62805" y="3756025"/>
            <a:ext cx="457708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96415" y="4623435"/>
            <a:ext cx="469646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5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32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530" y="2708910"/>
            <a:ext cx="904113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0950" y="3528060"/>
            <a:ext cx="953325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2060" y="4373880"/>
            <a:ext cx="989076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05865" y="5147945"/>
            <a:ext cx="1017079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68850" y="5985000"/>
            <a:ext cx="9015542" cy="45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7" grpId="0" bldLvl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8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840" y="3611880"/>
            <a:ext cx="933894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3015" y="4469765"/>
            <a:ext cx="1034859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43965" y="5327015"/>
            <a:ext cx="994473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1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1260"/>
            <a:ext cx="982281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20570"/>
            <a:ext cx="1083818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0090" y="2738120"/>
            <a:ext cx="981265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3727010"/>
            <a:ext cx="2323809" cy="4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0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3705" y="3644265"/>
            <a:ext cx="936117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1904" y="4503803"/>
            <a:ext cx="1200000" cy="46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6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3015" y="1172210"/>
            <a:ext cx="905446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002155"/>
            <a:ext cx="100457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2851785"/>
            <a:ext cx="993076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3710305"/>
            <a:ext cx="979932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1990" y="4540250"/>
            <a:ext cx="1009904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1" grpId="0" bldLvl="0" animBg="1"/>
      <p:bldP spid="30" grpId="0" bldLvl="0" animBg="1"/>
      <p:bldP spid="3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8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2800" y="1096010"/>
            <a:ext cx="870521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8975" y="1786890"/>
            <a:ext cx="800227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8975" y="2486025"/>
            <a:ext cx="804545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8975" y="3168650"/>
            <a:ext cx="800227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8975" y="3778250"/>
            <a:ext cx="790194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89940" y="4542790"/>
            <a:ext cx="994156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51180" y="5120640"/>
            <a:ext cx="809498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88963" y="5924668"/>
            <a:ext cx="644003" cy="35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22" grpId="0" bldLvl="0" animBg="1"/>
      <p:bldP spid="26" grpId="0" bldLvl="0" animBg="1"/>
      <p:bldP spid="32" grpId="0" bldLvl="0" animBg="1"/>
      <p:bldP spid="35" grpId="0" bldLvl="0" animBg="1"/>
      <p:bldP spid="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62857" y="1991442"/>
            <a:ext cx="514285" cy="48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6666" y="2010497"/>
            <a:ext cx="514285" cy="4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34285" y="2896554"/>
            <a:ext cx="1047619" cy="45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10245" y="2734310"/>
            <a:ext cx="82232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53333" y="4678196"/>
            <a:ext cx="533333" cy="4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77142" y="4687723"/>
            <a:ext cx="523809" cy="41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43809" y="5564253"/>
            <a:ext cx="495238" cy="4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77142" y="5545198"/>
            <a:ext cx="523809" cy="45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9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6005" y="4210685"/>
            <a:ext cx="280543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62857" y="4686823"/>
            <a:ext cx="2485714" cy="4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53530" y="5134610"/>
            <a:ext cx="280352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06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59425" y="2538730"/>
            <a:ext cx="236601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49948" y="2875304"/>
            <a:ext cx="757746" cy="3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6397" y="3225913"/>
            <a:ext cx="1501195" cy="27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59567" y="5408273"/>
            <a:ext cx="1515492" cy="35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64245" y="5730260"/>
            <a:ext cx="743449" cy="36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7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48571" y="4672551"/>
            <a:ext cx="1838095" cy="47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24761" y="4663014"/>
            <a:ext cx="5304761" cy="48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2857" y="5559539"/>
            <a:ext cx="990476" cy="41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8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4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1200785"/>
            <a:ext cx="853186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77720"/>
            <a:ext cx="1052639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2935862"/>
            <a:ext cx="9057142" cy="49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425" y="3789680"/>
            <a:ext cx="895477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2024-07-05T06:24:44Z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