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7" r:id="rId4"/>
    <p:sldId id="366" r:id="rId5"/>
    <p:sldId id="365" r:id="rId6"/>
    <p:sldId id="364" r:id="rId7"/>
    <p:sldId id="363" r:id="rId8"/>
    <p:sldId id="362" r:id="rId9"/>
    <p:sldId id="360" r:id="rId10"/>
    <p:sldId id="359" r:id="rId11"/>
    <p:sldId id="358" r:id="rId12"/>
    <p:sldId id="357" r:id="rId13"/>
    <p:sldId id="356" r:id="rId14"/>
    <p:sldId id="355" r:id="rId15"/>
    <p:sldId id="354" r:id="rId16"/>
    <p:sldId id="353" r:id="rId17"/>
    <p:sldId id="352" r:id="rId18"/>
    <p:sldId id="351" r:id="rId19"/>
    <p:sldId id="350" r:id="rId20"/>
    <p:sldId id="349" r:id="rId21"/>
    <p:sldId id="348" r:id="rId22"/>
    <p:sldId id="347" r:id="rId23"/>
    <p:sldId id="346" r:id="rId24"/>
    <p:sldId id="345" r:id="rId25"/>
    <p:sldId id="344" r:id="rId26"/>
    <p:sldId id="343" r:id="rId27"/>
    <p:sldId id="342" r:id="rId28"/>
    <p:sldId id="341" r:id="rId29"/>
    <p:sldId id="340" r:id="rId30"/>
    <p:sldId id="339" r:id="rId31"/>
    <p:sldId id="338" r:id="rId32"/>
    <p:sldId id="337" r:id="rId33"/>
    <p:sldId id="336" r:id="rId34"/>
    <p:sldId id="335" r:id="rId35"/>
    <p:sldId id="334" r:id="rId36"/>
    <p:sldId id="333" r:id="rId37"/>
    <p:sldId id="332" r:id="rId38"/>
    <p:sldId id="331" r:id="rId39"/>
    <p:sldId id="330" r:id="rId40"/>
    <p:sldId id="329" r:id="rId41"/>
    <p:sldId id="327" r:id="rId42"/>
    <p:sldId id="326" r:id="rId43"/>
    <p:sldId id="325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2971800"/>
            <a:ext cx="86010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3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5307" y="1975885"/>
            <a:ext cx="312441" cy="36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89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5412" y="1854919"/>
            <a:ext cx="294034" cy="30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9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191" y="1902406"/>
            <a:ext cx="291024" cy="32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2268408"/>
            <a:ext cx="390476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6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7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1512" y="2301230"/>
            <a:ext cx="452360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1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1082" y="2217658"/>
            <a:ext cx="346243" cy="41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9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551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4157" y="3729551"/>
            <a:ext cx="602186" cy="26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614" y="5071591"/>
            <a:ext cx="582602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7074" y="5600571"/>
            <a:ext cx="264374" cy="20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0198" y="5600571"/>
            <a:ext cx="269270" cy="19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8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033" y="1754639"/>
            <a:ext cx="236470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2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1052830"/>
            <a:ext cx="8670290" cy="276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1916430"/>
            <a:ext cx="8670290" cy="276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8919" y="2325846"/>
            <a:ext cx="344417" cy="36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6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46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6595" y="908685"/>
            <a:ext cx="7982585" cy="554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484630"/>
            <a:ext cx="7982585" cy="554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41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2435" y="1936257"/>
            <a:ext cx="261811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1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972185"/>
            <a:ext cx="8242300" cy="321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132965"/>
            <a:ext cx="8242300" cy="321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4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1115" y="2065576"/>
            <a:ext cx="359128" cy="32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972185"/>
            <a:ext cx="8536940" cy="520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1772920"/>
            <a:ext cx="8536940" cy="520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51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5973" y="1900000"/>
            <a:ext cx="268559" cy="2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5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75640"/>
            <a:ext cx="8674735" cy="394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70" y="3717290"/>
            <a:ext cx="8674735" cy="290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0875" y="836295"/>
            <a:ext cx="7364095" cy="56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080" y="1556385"/>
            <a:ext cx="7364095" cy="524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839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3605" y="1807114"/>
            <a:ext cx="274453" cy="24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265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89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844675"/>
            <a:ext cx="8237855" cy="470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215" y="1124585"/>
            <a:ext cx="8237855" cy="470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7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7160" y="2220932"/>
            <a:ext cx="391003" cy="4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80480"/>
            <a:ext cx="10800000" cy="198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38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7590" y="4516615"/>
            <a:ext cx="985818" cy="45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5714" y="4105393"/>
            <a:ext cx="1133333" cy="5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2024-07-04T12:04:38Z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