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2" r:id="rId4"/>
    <p:sldId id="391" r:id="rId5"/>
    <p:sldId id="390" r:id="rId6"/>
    <p:sldId id="389" r:id="rId7"/>
    <p:sldId id="387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6" r:id="rId26"/>
    <p:sldId id="365" r:id="rId27"/>
    <p:sldId id="364" r:id="rId28"/>
    <p:sldId id="363" r:id="rId29"/>
    <p:sldId id="362" r:id="rId30"/>
    <p:sldId id="361" r:id="rId31"/>
    <p:sldId id="360" r:id="rId32"/>
    <p:sldId id="359" r:id="rId33"/>
    <p:sldId id="358" r:id="rId34"/>
    <p:sldId id="357" r:id="rId35"/>
    <p:sldId id="356" r:id="rId36"/>
    <p:sldId id="355" r:id="rId37"/>
    <p:sldId id="354" r:id="rId38"/>
    <p:sldId id="353" r:id="rId39"/>
    <p:sldId id="352" r:id="rId40"/>
    <p:sldId id="351" r:id="rId41"/>
    <p:sldId id="349" r:id="rId42"/>
    <p:sldId id="348" r:id="rId43"/>
    <p:sldId id="347" r:id="rId44"/>
    <p:sldId id="346" r:id="rId45"/>
    <p:sldId id="345" r:id="rId46"/>
    <p:sldId id="343" r:id="rId47"/>
    <p:sldId id="342" r:id="rId48"/>
    <p:sldId id="341" r:id="rId49"/>
    <p:sldId id="340" r:id="rId50"/>
    <p:sldId id="339" r:id="rId51"/>
    <p:sldId id="338" r:id="rId52"/>
    <p:sldId id="336" r:id="rId53"/>
    <p:sldId id="334" r:id="rId54"/>
    <p:sldId id="333" r:id="rId55"/>
    <p:sldId id="332" r:id="rId56"/>
    <p:sldId id="331" r:id="rId57"/>
    <p:sldId id="329" r:id="rId58"/>
    <p:sldId id="328" r:id="rId59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0" y="3068770"/>
            <a:ext cx="10800000" cy="9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8461" y="1891348"/>
            <a:ext cx="1172161" cy="36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1978" y="2613693"/>
            <a:ext cx="815824" cy="34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3772" y="3326657"/>
            <a:ext cx="2494358" cy="37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1978" y="4067765"/>
            <a:ext cx="431355" cy="33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9926" y="4780729"/>
            <a:ext cx="2822564" cy="37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7216" y="4780729"/>
            <a:ext cx="1200293" cy="36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0109" y="5512456"/>
            <a:ext cx="1575384" cy="34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53113" y="6225420"/>
            <a:ext cx="2653772" cy="36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48717"/>
            <a:ext cx="447619" cy="33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9047" y="1229633"/>
            <a:ext cx="2838095" cy="36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2680015"/>
            <a:ext cx="1228571" cy="37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4285" y="2699099"/>
            <a:ext cx="1238095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7142" y="2680015"/>
            <a:ext cx="2523809" cy="3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212915"/>
            <a:ext cx="10800000" cy="22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14609" y="4214453"/>
            <a:ext cx="2066666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9370" y="4185838"/>
            <a:ext cx="1666666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6990" y="4939376"/>
            <a:ext cx="390476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2638666"/>
            <a:ext cx="3257142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5714" y="2648190"/>
            <a:ext cx="3628571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2857" y="2638666"/>
            <a:ext cx="2447619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3381523"/>
            <a:ext cx="2161904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67619" y="1933929"/>
            <a:ext cx="819047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619" y="2667281"/>
            <a:ext cx="1628571" cy="35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142" y="3400632"/>
            <a:ext cx="1828571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6666" y="4133984"/>
            <a:ext cx="1819047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1848486"/>
            <a:ext cx="390476" cy="34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7619" y="1858013"/>
            <a:ext cx="390476" cy="32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3333" y="1848486"/>
            <a:ext cx="380952" cy="34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19830" y="3213735"/>
            <a:ext cx="22542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0055" y="3213735"/>
            <a:ext cx="22542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689097"/>
            <a:ext cx="2609523" cy="35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6666" y="2679558"/>
            <a:ext cx="6676191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3414094"/>
            <a:ext cx="2028571" cy="37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584206"/>
            <a:ext cx="7133333" cy="38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380" y="2603285"/>
            <a:ext cx="2190477" cy="35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328301"/>
            <a:ext cx="5114285" cy="36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3809" y="3328301"/>
            <a:ext cx="4485715" cy="36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4053317"/>
            <a:ext cx="9190476" cy="38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1927263"/>
            <a:ext cx="2038095" cy="35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996380"/>
            <a:ext cx="10800000" cy="1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29284" y="3331408"/>
            <a:ext cx="3485713" cy="36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4976"/>
            <a:ext cx="3019047" cy="36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4285" y="1867986"/>
            <a:ext cx="3295238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8571" y="1858454"/>
            <a:ext cx="6180952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63806"/>
            <a:ext cx="3371428" cy="33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3809" y="2563806"/>
            <a:ext cx="6876191" cy="33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6255" y="3268980"/>
            <a:ext cx="935609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72380" y="3269157"/>
            <a:ext cx="1247620" cy="33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984040"/>
            <a:ext cx="9542857" cy="32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05714" y="4003103"/>
            <a:ext cx="723809" cy="27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689391"/>
            <a:ext cx="5028571" cy="33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29523" y="4689391"/>
            <a:ext cx="5390476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394742"/>
            <a:ext cx="7590476" cy="33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53333" y="5394742"/>
            <a:ext cx="2647619" cy="33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6109625"/>
            <a:ext cx="5095238" cy="33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190" y="1210235"/>
            <a:ext cx="285714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0952" y="2593368"/>
            <a:ext cx="3819047" cy="3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3327752"/>
            <a:ext cx="5019047" cy="3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1858926"/>
            <a:ext cx="9361904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265" y="2612390"/>
            <a:ext cx="1036256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3327600"/>
            <a:ext cx="9742858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5714" y="4071473"/>
            <a:ext cx="6161904" cy="3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8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2140"/>
            <a:ext cx="10114280" cy="343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4005580"/>
            <a:ext cx="10114280" cy="273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29840" y="1808480"/>
            <a:ext cx="99060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6980" y="1748155"/>
            <a:ext cx="45783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3333" y="3401424"/>
            <a:ext cx="409523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6190" y="3391897"/>
            <a:ext cx="400000" cy="37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8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03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1937927"/>
            <a:ext cx="1228571" cy="36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80" y="3045910"/>
            <a:ext cx="10800000" cy="15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1270" y="3284855"/>
            <a:ext cx="97294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3032" y="4029268"/>
            <a:ext cx="171428" cy="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984" y="3991079"/>
            <a:ext cx="8857142" cy="38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4678410"/>
            <a:ext cx="4800000" cy="352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619" y="4678410"/>
            <a:ext cx="2571428" cy="36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5238" y="5393013"/>
            <a:ext cx="704761" cy="33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39047" y="5383485"/>
            <a:ext cx="2514285" cy="37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238" y="5383485"/>
            <a:ext cx="1714286" cy="36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574068"/>
            <a:ext cx="9419047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289277"/>
            <a:ext cx="8476190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0952" y="3289277"/>
            <a:ext cx="1200000" cy="37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3994950"/>
            <a:ext cx="9761904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4710159"/>
            <a:ext cx="7028571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20000" y="4710159"/>
            <a:ext cx="2580952" cy="37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9047" y="5425368"/>
            <a:ext cx="5790476" cy="37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2535857"/>
            <a:ext cx="9380952" cy="38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260571"/>
            <a:ext cx="3628571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142" y="3241500"/>
            <a:ext cx="6161904" cy="38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3956678"/>
            <a:ext cx="9780952" cy="37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9047" y="4662321"/>
            <a:ext cx="7466666" cy="38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4285" y="4671857"/>
            <a:ext cx="2304761" cy="362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05424"/>
            <a:ext cx="9857142" cy="3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10670"/>
            <a:ext cx="9866666" cy="38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25445"/>
            <a:ext cx="9800000" cy="3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40221"/>
            <a:ext cx="9857142" cy="362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945467"/>
            <a:ext cx="2238095" cy="362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3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293050"/>
            <a:ext cx="10800000" cy="22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6522" y="5950904"/>
            <a:ext cx="3209523" cy="37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88860"/>
            <a:ext cx="10800000" cy="22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23806" y="4820759"/>
            <a:ext cx="2009523" cy="37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7139" y="4830313"/>
            <a:ext cx="1638095" cy="36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5711" y="5575574"/>
            <a:ext cx="380952" cy="34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2753461"/>
            <a:ext cx="3561904" cy="38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57060"/>
            <a:ext cx="10800000" cy="22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3075" y="5081905"/>
            <a:ext cx="90760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2699850"/>
            <a:ext cx="9409524" cy="38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463541"/>
            <a:ext cx="4028571" cy="38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190" y="3453995"/>
            <a:ext cx="4066667" cy="38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0476" y="3463541"/>
            <a:ext cx="1628571" cy="362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4217685"/>
            <a:ext cx="2419047" cy="38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8095" y="4217685"/>
            <a:ext cx="2400000" cy="38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7142" y="4236778"/>
            <a:ext cx="1952380" cy="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564580"/>
            <a:ext cx="10800000" cy="22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1936090"/>
            <a:ext cx="266666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96380"/>
            <a:ext cx="10800000" cy="37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5445125"/>
            <a:ext cx="351790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1191141"/>
            <a:ext cx="9609523" cy="38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24789"/>
            <a:ext cx="6752380" cy="38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809" y="1934317"/>
            <a:ext cx="1419047" cy="37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0476" y="1934317"/>
            <a:ext cx="1628571" cy="35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667965"/>
            <a:ext cx="3819047" cy="37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6190" y="2677493"/>
            <a:ext cx="6114285" cy="35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392085"/>
            <a:ext cx="10057142" cy="38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125733"/>
            <a:ext cx="5523809" cy="39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43809" y="4154317"/>
            <a:ext cx="1000000" cy="32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39047" y="4135261"/>
            <a:ext cx="3161904" cy="37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907021"/>
            <a:ext cx="638095" cy="31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2024-07-04T11:24:19Z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