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  <p:sldId id="36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895600"/>
            <a:ext cx="64293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6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505" y="2829560"/>
            <a:ext cx="782066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1125" y="3661410"/>
            <a:ext cx="848995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8270" y="4483735"/>
            <a:ext cx="980694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23823" y="5306845"/>
            <a:ext cx="7979493" cy="441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89904" y="6138185"/>
            <a:ext cx="2959451" cy="43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7142" y="3098043"/>
            <a:ext cx="971428" cy="4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1904" y="4022824"/>
            <a:ext cx="1533333" cy="4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80" y="4032358"/>
            <a:ext cx="495238" cy="4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4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1055" y="3643630"/>
            <a:ext cx="814832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800" y="4485005"/>
            <a:ext cx="844677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5800" y="5293995"/>
            <a:ext cx="816356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800" y="6111875"/>
            <a:ext cx="76327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7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8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5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6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18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8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64166" y="4668345"/>
            <a:ext cx="322890" cy="5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9230" y="4751223"/>
            <a:ext cx="1084581" cy="32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0898" y="4643482"/>
            <a:ext cx="811366" cy="43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5238" y="2172388"/>
            <a:ext cx="323809" cy="3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666" y="2162861"/>
            <a:ext cx="533333" cy="39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58389"/>
            <a:ext cx="1600000" cy="4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0000" y="3058389"/>
            <a:ext cx="7400001" cy="4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3067916"/>
            <a:ext cx="752380" cy="4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30132"/>
            <a:ext cx="5019047" cy="4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9047" y="4020605"/>
            <a:ext cx="2647619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3333" y="4058713"/>
            <a:ext cx="371428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20000" y="4001551"/>
            <a:ext cx="1609522" cy="4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963767"/>
            <a:ext cx="561904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20000" y="4944714"/>
            <a:ext cx="7933333" cy="4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4030269"/>
            <a:ext cx="6200000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4058850"/>
            <a:ext cx="2942857" cy="4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4973473"/>
            <a:ext cx="4723809" cy="4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4992528"/>
            <a:ext cx="1619047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4992528"/>
            <a:ext cx="3238096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5945259"/>
            <a:ext cx="1380952" cy="42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43809" y="5973841"/>
            <a:ext cx="695238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3734" y="2839435"/>
            <a:ext cx="3150633" cy="42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7279" y="2839435"/>
            <a:ext cx="4783988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9177" y="3677706"/>
            <a:ext cx="2230317" cy="39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4367" y="3669406"/>
            <a:ext cx="6234938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303" y="4482778"/>
            <a:ext cx="1268544" cy="4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0886" y="4482778"/>
            <a:ext cx="7180128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1900" y="4756668"/>
            <a:ext cx="140949" cy="13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596" y="5362547"/>
            <a:ext cx="132658" cy="5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050" y="5296149"/>
            <a:ext cx="2445886" cy="4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46266" y="5304449"/>
            <a:ext cx="3473988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8039" y="5312749"/>
            <a:ext cx="2371266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2595" y="6126121"/>
            <a:ext cx="1981582" cy="42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040" y="2060575"/>
            <a:ext cx="11585575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3024706"/>
            <a:ext cx="533333" cy="42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142" y="3034253"/>
            <a:ext cx="523809" cy="41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3809" y="3941263"/>
            <a:ext cx="542857" cy="42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7619" y="3922168"/>
            <a:ext cx="504761" cy="4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250024"/>
            <a:ext cx="323809" cy="36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2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5951" y="1279089"/>
            <a:ext cx="961772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4494" y="2125659"/>
            <a:ext cx="431139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9685" y="2930731"/>
            <a:ext cx="853987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4685" y="3702605"/>
            <a:ext cx="381392" cy="4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8989" y="3710904"/>
            <a:ext cx="464303" cy="4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9747" y="4515976"/>
            <a:ext cx="853987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6710" y="5321048"/>
            <a:ext cx="928607" cy="39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46582" y="6126121"/>
            <a:ext cx="912025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