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1" r:id="rId7"/>
    <p:sldId id="330" r:id="rId8"/>
    <p:sldId id="32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2628900"/>
            <a:ext cx="5562600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908685"/>
            <a:ext cx="8932545" cy="564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333625"/>
            <a:ext cx="11249025" cy="2190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0485"/>
            <a:ext cx="1007745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196975"/>
            <a:ext cx="11220450" cy="49815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830"/>
            <a:ext cx="11049000" cy="5429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171575"/>
            <a:ext cx="11172825" cy="45148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