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1850" y="2590800"/>
            <a:ext cx="5448300" cy="1676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124585"/>
            <a:ext cx="11144250" cy="559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5370" y="836930"/>
            <a:ext cx="10127615" cy="587311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825" y="2028825"/>
            <a:ext cx="11182350" cy="28003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615" y="836930"/>
            <a:ext cx="9070340" cy="582993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845" y="1052830"/>
            <a:ext cx="11115675" cy="54959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67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718945"/>
            <a:ext cx="11144250" cy="341947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2024-07-04T16:50:35Z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