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6" r:id="rId15"/>
    <p:sldId id="375" r:id="rId16"/>
    <p:sldId id="374" r:id="rId17"/>
    <p:sldId id="373" r:id="rId18"/>
    <p:sldId id="372" r:id="rId19"/>
    <p:sldId id="370" r:id="rId20"/>
    <p:sldId id="369" r:id="rId21"/>
    <p:sldId id="368" r:id="rId22"/>
    <p:sldId id="367" r:id="rId23"/>
    <p:sldId id="366" r:id="rId24"/>
    <p:sldId id="365" r:id="rId25"/>
    <p:sldId id="363" r:id="rId26"/>
    <p:sldId id="362" r:id="rId27"/>
    <p:sldId id="361" r:id="rId28"/>
    <p:sldId id="360" r:id="rId29"/>
    <p:sldId id="359" r:id="rId30"/>
    <p:sldId id="357" r:id="rId31"/>
    <p:sldId id="356" r:id="rId32"/>
    <p:sldId id="355" r:id="rId33"/>
    <p:sldId id="354" r:id="rId34"/>
    <p:sldId id="353" r:id="rId35"/>
    <p:sldId id="351" r:id="rId36"/>
    <p:sldId id="350" r:id="rId37"/>
    <p:sldId id="348" r:id="rId38"/>
    <p:sldId id="347" r:id="rId39"/>
    <p:sldId id="346" r:id="rId40"/>
    <p:sldId id="345" r:id="rId41"/>
    <p:sldId id="344" r:id="rId42"/>
    <p:sldId id="342" r:id="rId43"/>
    <p:sldId id="341" r:id="rId44"/>
    <p:sldId id="340" r:id="rId45"/>
    <p:sldId id="338" r:id="rId46"/>
    <p:sldId id="337" r:id="rId47"/>
    <p:sldId id="336" r:id="rId48"/>
    <p:sldId id="335" r:id="rId49"/>
    <p:sldId id="334" r:id="rId50"/>
    <p:sldId id="333" r:id="rId51"/>
    <p:sldId id="332" r:id="rId52"/>
    <p:sldId id="331" r:id="rId53"/>
    <p:sldId id="330" r:id="rId54"/>
    <p:sldId id="329" r:id="rId55"/>
    <p:sldId id="328" r:id="rId56"/>
    <p:sldId id="327" r:id="rId57"/>
    <p:sldId id="326" r:id="rId58"/>
    <p:sldId id="448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8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2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490470"/>
            <a:ext cx="11182350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6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04745" y="1054100"/>
            <a:ext cx="118554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56830" y="1148080"/>
            <a:ext cx="133858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72317" y="2096324"/>
            <a:ext cx="1114376" cy="48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65720" y="2014855"/>
            <a:ext cx="113919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47439" y="3064972"/>
            <a:ext cx="509675" cy="50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49174" y="3082270"/>
            <a:ext cx="466483" cy="4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83582" y="4033621"/>
            <a:ext cx="526953" cy="4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94717" y="3999027"/>
            <a:ext cx="466483" cy="52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20761" y="4959027"/>
            <a:ext cx="492398" cy="50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82691" y="5019567"/>
            <a:ext cx="1123013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19170" y="5939155"/>
            <a:ext cx="6235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99968" y="5953621"/>
            <a:ext cx="872496" cy="4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animBg="1"/>
      <p:bldP spid="12" grpId="0" bldLvl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bldLvl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67305" y="2167255"/>
            <a:ext cx="107505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5970" y="1993900"/>
            <a:ext cx="128587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6666" y="3296311"/>
            <a:ext cx="1533333" cy="54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30055" y="3148965"/>
            <a:ext cx="69469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77142" y="4315579"/>
            <a:ext cx="571428" cy="5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05495" y="4217035"/>
            <a:ext cx="92456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96030" y="5339715"/>
            <a:ext cx="66675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67395" y="5339080"/>
            <a:ext cx="50927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animBg="1"/>
      <p:bldP spid="11" grpId="0" bldLvl="0" animBg="1"/>
      <p:bldP spid="13" grpId="0" animBg="1"/>
      <p:bldP spid="14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1210458"/>
            <a:ext cx="533333" cy="55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8095" y="1248612"/>
            <a:ext cx="609523" cy="46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38730" y="2185035"/>
            <a:ext cx="13335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3095" y="2216785"/>
            <a:ext cx="100457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58095" y="3347050"/>
            <a:ext cx="590476" cy="4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53095" y="3256280"/>
            <a:ext cx="151447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29523" y="4358115"/>
            <a:ext cx="600000" cy="48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10476" y="4358115"/>
            <a:ext cx="580952" cy="52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  <p:bldP spid="11" grpId="0" animBg="1"/>
      <p:bldP spid="12" grpId="0" bldLvl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9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36478" y="2055711"/>
            <a:ext cx="927014" cy="34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3840" y="1838960"/>
            <a:ext cx="62738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6478" y="2857360"/>
            <a:ext cx="1179162" cy="423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13164" y="2842515"/>
            <a:ext cx="482047" cy="37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21535" y="3616325"/>
            <a:ext cx="79311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1615" y="3584575"/>
            <a:ext cx="8197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55371" y="4475505"/>
            <a:ext cx="437551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86220" y="4371340"/>
            <a:ext cx="95694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121535" y="5233035"/>
            <a:ext cx="68707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71615" y="5179695"/>
            <a:ext cx="111252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36478" y="6078804"/>
            <a:ext cx="778692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563995" y="5988050"/>
            <a:ext cx="6572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  <p:bldP spid="10" grpId="0" animBg="1"/>
      <p:bldP spid="13" grpId="0" bldLvl="0" animBg="1"/>
      <p:bldP spid="14" grpId="0" bldLvl="0" animBg="1"/>
      <p:bldP spid="16" grpId="0" animBg="1"/>
      <p:bldP spid="17" grpId="0" bldLvl="0" animBg="1"/>
      <p:bldP spid="20" grpId="0" bldLvl="0" animBg="1"/>
      <p:bldP spid="21" grpId="0" bldLvl="0" animBg="1"/>
      <p:bldP spid="23" grpId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64458" y="1093103"/>
            <a:ext cx="491569" cy="45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9565" y="1021715"/>
            <a:ext cx="5365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1855" y="1934210"/>
            <a:ext cx="78295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7750" y="1871980"/>
            <a:ext cx="80137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02024" y="2788557"/>
            <a:ext cx="968014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49475" y="2716530"/>
            <a:ext cx="122047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64715" y="3576955"/>
            <a:ext cx="89217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87185" y="3529965"/>
            <a:ext cx="69913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141855" y="4362450"/>
            <a:ext cx="62801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39685" y="4363085"/>
            <a:ext cx="62674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109784" y="5263616"/>
            <a:ext cx="756261" cy="3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87185" y="5206365"/>
            <a:ext cx="112712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164715" y="5993765"/>
            <a:ext cx="85915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679565" y="5962650"/>
            <a:ext cx="75628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0" grpId="0" bldLvl="0" animBg="1"/>
      <p:bldP spid="13" grpId="0" animBg="1"/>
      <p:bldP spid="14" grpId="0" bldLvl="0" animBg="1"/>
      <p:bldP spid="17" grpId="0" bldLvl="0" animBg="1"/>
      <p:bldP spid="18" grpId="0" bldLvl="0" animBg="1"/>
      <p:bldP spid="21" grpId="0" bldLvl="0" animBg="1"/>
      <p:bldP spid="22" grpId="0" bldLvl="0" animBg="1"/>
      <p:bldP spid="24" grpId="0" animBg="1"/>
      <p:bldP spid="25" grpId="0" bldLvl="0" animBg="1"/>
      <p:bldP spid="28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9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8326" y="2143229"/>
            <a:ext cx="332064" cy="38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2326656"/>
            <a:ext cx="457142" cy="41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4220660"/>
            <a:ext cx="10800000" cy="1032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1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8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7019" y="2161940"/>
            <a:ext cx="335937" cy="38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53333" y="3364148"/>
            <a:ext cx="619047" cy="5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1180" y="3395345"/>
            <a:ext cx="117475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0230" y="4358005"/>
            <a:ext cx="10439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9047" y="4479213"/>
            <a:ext cx="619047" cy="4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48571" y="5527565"/>
            <a:ext cx="504761" cy="5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10220" y="5515610"/>
            <a:ext cx="250761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9" grpId="0" animBg="1"/>
      <p:bldP spid="12" grpId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7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4940935"/>
            <a:ext cx="8855075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1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8035" y="2057607"/>
            <a:ext cx="439084" cy="40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5013325"/>
            <a:ext cx="8781415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2259133"/>
            <a:ext cx="419047" cy="4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025" y="4076515"/>
            <a:ext cx="10800000" cy="10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7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5949315"/>
            <a:ext cx="704405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1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0327" y="1248923"/>
            <a:ext cx="452048" cy="40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6021070"/>
            <a:ext cx="757809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0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7930" y="2081796"/>
            <a:ext cx="304723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7435" y="5949315"/>
            <a:ext cx="572071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1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1600" y="1276615"/>
            <a:ext cx="350567" cy="4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305" y="5876925"/>
            <a:ext cx="636524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" y="468630"/>
            <a:ext cx="9694545" cy="457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1484630"/>
            <a:ext cx="64262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013325"/>
            <a:ext cx="9694545" cy="163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31745" y="6061710"/>
            <a:ext cx="775843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2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9486" y="2077610"/>
            <a:ext cx="378618" cy="3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0645" y="6093460"/>
            <a:ext cx="545973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81904" y="1086342"/>
            <a:ext cx="600000" cy="5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020" y="1115695"/>
            <a:ext cx="9525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38730" y="2067560"/>
            <a:ext cx="111633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1120" y="2099945"/>
            <a:ext cx="82867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10790" y="3195955"/>
            <a:ext cx="6299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53020" y="3246120"/>
            <a:ext cx="75565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38880" y="4242435"/>
            <a:ext cx="99504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53020" y="4241800"/>
            <a:ext cx="104521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8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62655" y="3058160"/>
            <a:ext cx="63119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4057" y="3152885"/>
            <a:ext cx="553792" cy="43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6292" y="3689312"/>
            <a:ext cx="588953" cy="4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2922" y="3689312"/>
            <a:ext cx="597743" cy="4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16381" y="4076244"/>
            <a:ext cx="553792" cy="49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9219" y="4058656"/>
            <a:ext cx="545001" cy="52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4040" y="4647847"/>
            <a:ext cx="597743" cy="3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8087" y="4647847"/>
            <a:ext cx="597743" cy="3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90010" y="5043572"/>
            <a:ext cx="588953" cy="48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76473" y="5078748"/>
            <a:ext cx="536211" cy="3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46292" y="5606381"/>
            <a:ext cx="588953" cy="3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40340" y="5606381"/>
            <a:ext cx="597743" cy="3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73635" y="6046076"/>
            <a:ext cx="509840" cy="40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67683" y="5975725"/>
            <a:ext cx="545001" cy="48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46292" y="6564916"/>
            <a:ext cx="588953" cy="3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40340" y="6564916"/>
            <a:ext cx="597743" cy="3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980440"/>
            <a:ext cx="9896475" cy="181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3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2101" y="1168535"/>
            <a:ext cx="475773" cy="42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400" y="1153417"/>
            <a:ext cx="475773" cy="42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7528" y="1644755"/>
            <a:ext cx="513533" cy="3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60299" y="1644755"/>
            <a:ext cx="513533" cy="3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8106" y="1992472"/>
            <a:ext cx="445565" cy="40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7296" y="1992472"/>
            <a:ext cx="483325" cy="40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0877" y="2461133"/>
            <a:ext cx="513533" cy="3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0299" y="2461133"/>
            <a:ext cx="513533" cy="3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42101" y="2808850"/>
            <a:ext cx="468221" cy="39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05056" y="2786173"/>
            <a:ext cx="422909" cy="44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10877" y="3285070"/>
            <a:ext cx="513533" cy="3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26950" y="3285070"/>
            <a:ext cx="513533" cy="3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75450" y="3617669"/>
            <a:ext cx="460669" cy="43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67296" y="3617669"/>
            <a:ext cx="483325" cy="4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9792" y="4109007"/>
            <a:ext cx="543741" cy="3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60299" y="4109007"/>
            <a:ext cx="513533" cy="3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42260" y="4319270"/>
            <a:ext cx="53467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82400" y="4441606"/>
            <a:ext cx="891131" cy="40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77528" y="4925385"/>
            <a:ext cx="513533" cy="3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726950" y="4925385"/>
            <a:ext cx="996858" cy="3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842101" y="5265543"/>
            <a:ext cx="468221" cy="42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05056" y="5257984"/>
            <a:ext cx="430461" cy="40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10877" y="5749322"/>
            <a:ext cx="513533" cy="3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60299" y="5749322"/>
            <a:ext cx="513533" cy="3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860346" y="6097039"/>
            <a:ext cx="483325" cy="37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9792" y="6565700"/>
            <a:ext cx="543741" cy="3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bldLvl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2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4341" y="2182306"/>
            <a:ext cx="344336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5048700"/>
            <a:ext cx="10800000" cy="168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5129530"/>
            <a:ext cx="857821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670" y="6065520"/>
            <a:ext cx="857821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2212152"/>
            <a:ext cx="552380" cy="543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270" y="3169285"/>
            <a:ext cx="82550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5660840"/>
            <a:ext cx="10800000" cy="108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1714" y="2242857"/>
            <a:ext cx="448000" cy="4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0000" y="2219968"/>
            <a:ext cx="552380" cy="57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0476" y="3267880"/>
            <a:ext cx="171428" cy="11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6666" y="3410777"/>
            <a:ext cx="800000" cy="4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4761" y="1200696"/>
            <a:ext cx="1228571" cy="5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6666" y="2220300"/>
            <a:ext cx="1238095" cy="5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4285" y="3258963"/>
            <a:ext cx="1114285" cy="4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1904" y="4326212"/>
            <a:ext cx="228571" cy="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3809" y="4307154"/>
            <a:ext cx="1504761" cy="53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9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00688" y="2064564"/>
            <a:ext cx="568004" cy="46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9300" y="1929765"/>
            <a:ext cx="12458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870" y="3011805"/>
            <a:ext cx="88265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13719" y="3043502"/>
            <a:ext cx="559266" cy="4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86170" y="4013699"/>
            <a:ext cx="550527" cy="50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90393" y="4039921"/>
            <a:ext cx="1485551" cy="42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71725" y="4902200"/>
            <a:ext cx="191325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90410" y="4964430"/>
            <a:ext cx="97536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88870" y="5946140"/>
            <a:ext cx="84772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784544" y="5989056"/>
            <a:ext cx="498096" cy="50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9" grpId="0" animBg="1"/>
      <p:bldP spid="11" grpId="0" animBg="1"/>
      <p:bldP spid="12" grpId="0" animBg="1"/>
      <p:bldP spid="16" grpId="0" bldLvl="0" animBg="1"/>
      <p:bldP spid="17" grpId="0" bldLvl="0" animBg="1"/>
      <p:bldP spid="19" grpId="0" bldLvl="0" animBg="1"/>
      <p:bldP spid="2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293050"/>
            <a:ext cx="10800000" cy="950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428" y="2192858"/>
            <a:ext cx="390476" cy="4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6230" y="4940935"/>
            <a:ext cx="749681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5661025"/>
            <a:ext cx="749681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1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2209" y="2233449"/>
            <a:ext cx="500072" cy="40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052" y="5099536"/>
            <a:ext cx="1185356" cy="50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000" y="1305740"/>
            <a:ext cx="180952" cy="10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190" y="1334347"/>
            <a:ext cx="580952" cy="41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619" y="2306963"/>
            <a:ext cx="552381" cy="48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976945"/>
            <a:ext cx="10800000" cy="994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9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18995" y="1955800"/>
            <a:ext cx="820293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7070" y="3134242"/>
            <a:ext cx="1380988" cy="46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17026" y="3134242"/>
            <a:ext cx="3004097" cy="47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92325" y="5942330"/>
            <a:ext cx="280416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animBg="1"/>
      <p:bldP spid="15" grpId="0" animBg="1"/>
      <p:bldP spid="1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3118441"/>
            <a:ext cx="561903" cy="53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6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1388" y="1131446"/>
            <a:ext cx="471208" cy="30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9586" y="2546532"/>
            <a:ext cx="829592" cy="35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5875" y="3157855"/>
            <a:ext cx="58483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4905" y="3929380"/>
            <a:ext cx="82042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18269" y="4725633"/>
            <a:ext cx="398204" cy="32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453" y="5456429"/>
            <a:ext cx="457935" cy="31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bldLvl="0" animBg="1"/>
      <p:bldP spid="10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9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9912" y="4983896"/>
            <a:ext cx="166032" cy="10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4338" y="5010118"/>
            <a:ext cx="664128" cy="39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9268" y="5927872"/>
            <a:ext cx="1083578" cy="4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4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2026" y="1117920"/>
            <a:ext cx="1013276" cy="4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8213" y="2769120"/>
            <a:ext cx="452903" cy="4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4264" y="3606240"/>
            <a:ext cx="437551" cy="43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1564" y="4451040"/>
            <a:ext cx="967218" cy="39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7751" y="5272800"/>
            <a:ext cx="468256" cy="45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20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9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89294" y="1191567"/>
            <a:ext cx="453215" cy="35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8220" y="1134110"/>
            <a:ext cx="53149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4555" y="2040564"/>
            <a:ext cx="592103" cy="33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02734" y="2003969"/>
            <a:ext cx="467834" cy="41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13269" y="2823689"/>
            <a:ext cx="431285" cy="40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63552" y="2860284"/>
            <a:ext cx="906430" cy="33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08835" y="3583940"/>
            <a:ext cx="41783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69635" y="3652520"/>
            <a:ext cx="49974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64439" y="4463130"/>
            <a:ext cx="423975" cy="43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69635" y="4467860"/>
            <a:ext cx="10185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38045" y="5309235"/>
            <a:ext cx="54038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984240" y="5192395"/>
            <a:ext cx="8083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584030" y="6117209"/>
            <a:ext cx="467834" cy="4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977255" y="6089650"/>
            <a:ext cx="90868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1" grpId="0" animBg="1"/>
      <p:bldP spid="12" grpId="0" animBg="1"/>
      <p:bldP spid="15" grpId="0" bldLvl="0" animBg="1"/>
      <p:bldP spid="16" grpId="0" bldLvl="0" animBg="1"/>
      <p:bldP spid="18" grpId="0" animBg="1"/>
      <p:bldP spid="19" grpId="0" bldLvl="0" animBg="1"/>
      <p:bldP spid="22" grpId="0" bldLvl="0" animBg="1"/>
      <p:bldP spid="23" grpId="0" bldLvl="0" animBg="1"/>
      <p:bldP spid="25" grpId="0" animBg="1"/>
      <p:bldP spid="2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8095" y="3175874"/>
            <a:ext cx="561904" cy="54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7619" y="3166333"/>
            <a:ext cx="1676190" cy="55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3809" y="3166333"/>
            <a:ext cx="1133333" cy="54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0000" y="4187176"/>
            <a:ext cx="152380" cy="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5714" y="4196716"/>
            <a:ext cx="1085714" cy="53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2202983"/>
            <a:ext cx="457142" cy="41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07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9905" y="5483225"/>
            <a:ext cx="63182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0965" y="6201410"/>
            <a:ext cx="157924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5237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75" y="5589085"/>
            <a:ext cx="10800000" cy="836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515" y="5733415"/>
            <a:ext cx="923036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/>
          <p:cNvSpPr/>
          <p:nvPr/>
        </p:nvSpPr>
        <p:spPr bwMode="white">
          <a:xfrm>
            <a:off x="681990" y="1363345"/>
            <a:ext cx="96678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2374900"/>
            <a:ext cx="1010793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90" y="3367405"/>
            <a:ext cx="1015619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4137475"/>
            <a:ext cx="10800000" cy="231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/>
        </p:nvSpPr>
        <p:spPr bwMode="white">
          <a:xfrm>
            <a:off x="720090" y="4293235"/>
            <a:ext cx="1029462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20090" y="5394960"/>
            <a:ext cx="869632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6" grpId="0" bldLvl="0" animBg="1"/>
      <p:bldP spid="3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80" y="1258069"/>
            <a:ext cx="542857" cy="53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9840" y="2302510"/>
            <a:ext cx="94361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2857" y="2354669"/>
            <a:ext cx="600000" cy="47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3809" y="3403592"/>
            <a:ext cx="561904" cy="54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476" y="3394056"/>
            <a:ext cx="580952" cy="53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24761" y="4481121"/>
            <a:ext cx="552380" cy="51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86505" y="2207895"/>
            <a:ext cx="156972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5405" y="2270125"/>
            <a:ext cx="58737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6830" y="3374390"/>
            <a:ext cx="107632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5895" y="3357245"/>
            <a:ext cx="145605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05555" y="4451985"/>
            <a:ext cx="91567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58180" y="4510405"/>
            <a:ext cx="106743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76980" y="5511800"/>
            <a:ext cx="111506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967730" y="5501005"/>
            <a:ext cx="69532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5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8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57780" y="1268730"/>
            <a:ext cx="14687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0695" y="1209040"/>
            <a:ext cx="64008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8340" y="2185670"/>
            <a:ext cx="83439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29270" y="2196465"/>
            <a:ext cx="90170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96030" y="3229610"/>
            <a:ext cx="281749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76830" y="4323715"/>
            <a:ext cx="114871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19745" y="4271010"/>
            <a:ext cx="78422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67619" y="5455431"/>
            <a:ext cx="485714" cy="53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77142" y="5445891"/>
            <a:ext cx="638095" cy="54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3" grpId="0" bldLvl="0" animBg="1"/>
      <p:bldP spid="17" grpId="0" bldLvl="0" animBg="1"/>
      <p:bldP spid="18" grpId="0" bldLvl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8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68151" y="2053648"/>
            <a:ext cx="527421" cy="50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3675" y="1958340"/>
            <a:ext cx="59245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60625" y="3047365"/>
            <a:ext cx="143573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9380" y="2996565"/>
            <a:ext cx="106235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25065" y="3934460"/>
            <a:ext cx="87122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13675" y="3930015"/>
            <a:ext cx="90551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25065" y="4874260"/>
            <a:ext cx="131000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13813" y="5017190"/>
            <a:ext cx="729599" cy="41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34040" y="5949343"/>
            <a:ext cx="457098" cy="49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813675" y="5911215"/>
            <a:ext cx="133604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0" grpId="0" bldLvl="0" animBg="1"/>
      <p:bldP spid="13" grpId="0" bldLvl="0" animBg="1"/>
      <p:bldP spid="14" grpId="0" bldLvl="0" animBg="1"/>
      <p:bldP spid="18" grpId="0" bldLvl="0" animBg="1"/>
      <p:bldP spid="19" grpId="0" animBg="1"/>
      <p:bldP spid="21" grpId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9070.866141732284,&quot;width&quot;:15605.511811023622}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2024-07-04T11:38:00Z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