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7" r:id="rId4"/>
    <p:sldId id="356" r:id="rId5"/>
    <p:sldId id="354" r:id="rId6"/>
    <p:sldId id="352" r:id="rId7"/>
    <p:sldId id="350" r:id="rId8"/>
    <p:sldId id="348" r:id="rId9"/>
    <p:sldId id="347" r:id="rId10"/>
    <p:sldId id="346" r:id="rId11"/>
    <p:sldId id="344" r:id="rId12"/>
    <p:sldId id="343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1200891"/>
            <a:ext cx="1742857" cy="55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761" y="2202292"/>
            <a:ext cx="1752380" cy="54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190" y="3232305"/>
            <a:ext cx="3209524" cy="50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9047" y="4252781"/>
            <a:ext cx="485714" cy="4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8095" y="4252781"/>
            <a:ext cx="504761" cy="4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6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285" y="1229632"/>
            <a:ext cx="2047619" cy="46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4761" y="2202910"/>
            <a:ext cx="1704761" cy="52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356425"/>
            <a:ext cx="10800000" cy="298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24880" y="3518535"/>
            <a:ext cx="382778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7942" y="4519464"/>
            <a:ext cx="142857" cy="6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86037" y="4509931"/>
            <a:ext cx="2904761" cy="54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6990" y="5491841"/>
            <a:ext cx="3314285" cy="5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955" y="2203450"/>
            <a:ext cx="55111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212915"/>
            <a:ext cx="10800000" cy="89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88939" y="3374871"/>
            <a:ext cx="1209523" cy="5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3565" y="1249680"/>
            <a:ext cx="582295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1520" y="2226121"/>
            <a:ext cx="1083642" cy="46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33895" y="3165475"/>
            <a:ext cx="363982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93166" y="4143135"/>
            <a:ext cx="582121" cy="45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29022" y="4134177"/>
            <a:ext cx="2695672" cy="46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80180" y="5083810"/>
            <a:ext cx="610743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05350" y="6042025"/>
            <a:ext cx="478853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1" grpId="0" bldLvl="0" animBg="1"/>
      <p:bldP spid="14" grpId="0" animBg="1"/>
      <p:bldP spid="15" grpId="0" animBg="1"/>
      <p:bldP spid="1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5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7080" y="1242060"/>
            <a:ext cx="440436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9550" y="2195830"/>
            <a:ext cx="482346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5095" y="3159125"/>
            <a:ext cx="315595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2705" y="4027170"/>
            <a:ext cx="498983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80555" y="5085080"/>
            <a:ext cx="403034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0485" y="6038850"/>
            <a:ext cx="394970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5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1267830"/>
            <a:ext cx="4438096" cy="53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238" y="2288921"/>
            <a:ext cx="3990476" cy="53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3329098"/>
            <a:ext cx="504761" cy="49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2857" y="3329098"/>
            <a:ext cx="504761" cy="50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6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54445" y="2136140"/>
            <a:ext cx="116332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6920" y="3159760"/>
            <a:ext cx="135382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0041" y="4115441"/>
            <a:ext cx="1928796" cy="50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31310" y="5034915"/>
            <a:ext cx="243840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31310" y="6026785"/>
            <a:ext cx="127190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9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8095" y="1267739"/>
            <a:ext cx="1171428" cy="48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8480" y="2250440"/>
            <a:ext cx="156273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7130" y="3251835"/>
            <a:ext cx="238315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34285" y="4301455"/>
            <a:ext cx="3285715" cy="50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19795" y="4291965"/>
            <a:ext cx="290068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43809" y="5303153"/>
            <a:ext cx="590476" cy="54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0" grpId="0" animBg="1"/>
      <p:bldP spid="11" grpId="0" bldLvl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571" y="1153207"/>
            <a:ext cx="1142857" cy="50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095" y="2154619"/>
            <a:ext cx="1685714" cy="50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142" y="3146494"/>
            <a:ext cx="1342857" cy="53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9295" y="4090035"/>
            <a:ext cx="136969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5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9523" y="1248568"/>
            <a:ext cx="1161904" cy="52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34285" y="2288084"/>
            <a:ext cx="1085715" cy="486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0952" y="3270379"/>
            <a:ext cx="1190476" cy="54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9055" y="4290695"/>
            <a:ext cx="303212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58255" y="5229225"/>
            <a:ext cx="170942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34485" y="2186305"/>
            <a:ext cx="522287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20000" y="3258870"/>
            <a:ext cx="276190" cy="1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15405" y="3249295"/>
            <a:ext cx="428752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20130" y="4240530"/>
            <a:ext cx="556958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39047" y="5250353"/>
            <a:ext cx="1161904" cy="54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67125" y="5250180"/>
            <a:ext cx="465391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13" grpId="0" bldLvl="0" animBg="1"/>
      <p:bldP spid="17" grpId="0" bldLvl="0" animBg="1"/>
      <p:bldP spid="21" grpId="0" animBg="1"/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70685" y="3239135"/>
            <a:ext cx="978027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165" y="4239895"/>
            <a:ext cx="61747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7865" y="2211070"/>
            <a:ext cx="910780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265" y="3202305"/>
            <a:ext cx="527177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88860"/>
            <a:ext cx="10800000" cy="203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119505" y="5020310"/>
            <a:ext cx="899477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0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0715" y="2056765"/>
            <a:ext cx="930338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000" y="3191597"/>
            <a:ext cx="2019047" cy="51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8970"/>
            <a:ext cx="10800000" cy="3969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340" y="3072765"/>
            <a:ext cx="917956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215" y="4065270"/>
            <a:ext cx="1145032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683575"/>
            <a:ext cx="10800000" cy="2218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885950" y="5916930"/>
            <a:ext cx="878903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2200805"/>
            <a:ext cx="571428" cy="52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6190" y="3229572"/>
            <a:ext cx="1028572" cy="4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364805"/>
            <a:ext cx="10800000" cy="19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56813" y="4584910"/>
            <a:ext cx="1114285" cy="52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7765" y="5618448"/>
            <a:ext cx="1133333" cy="47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3980" y="923290"/>
            <a:ext cx="190055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455" y="2251075"/>
            <a:ext cx="279400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3356425"/>
            <a:ext cx="10800000" cy="198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2668" y="3585816"/>
            <a:ext cx="561904" cy="50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2668" y="4570288"/>
            <a:ext cx="1161904" cy="56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4285" y="1201531"/>
            <a:ext cx="1133333" cy="4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455" y="2196465"/>
            <a:ext cx="131318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500570"/>
            <a:ext cx="10800000" cy="197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372713" y="3768274"/>
            <a:ext cx="1076190" cy="44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2237" y="4743485"/>
            <a:ext cx="1161904" cy="52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3809" y="1200658"/>
            <a:ext cx="2933333" cy="5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809" y="2210567"/>
            <a:ext cx="2314285" cy="55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761" y="3239531"/>
            <a:ext cx="1142857" cy="5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3891095"/>
            <a:ext cx="10800000" cy="21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674899" y="4158632"/>
            <a:ext cx="3800000" cy="52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6804" y="5181007"/>
            <a:ext cx="4238095" cy="50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6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130" y="1353185"/>
            <a:ext cx="132080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7630" y="2382520"/>
            <a:ext cx="158305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190" y="1124476"/>
            <a:ext cx="1752380" cy="54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2125107"/>
            <a:ext cx="1742857" cy="5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4761" y="3125737"/>
            <a:ext cx="1657142" cy="5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0000" y="4126367"/>
            <a:ext cx="1704761" cy="5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4761" y="5126997"/>
            <a:ext cx="1742857" cy="5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44005" y="1146810"/>
            <a:ext cx="112268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3333" y="2252407"/>
            <a:ext cx="1114284" cy="55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12915"/>
            <a:ext cx="10800000" cy="210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09520" y="3518902"/>
            <a:ext cx="514285" cy="44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0949" y="4484677"/>
            <a:ext cx="580952" cy="52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2024-07-04T12:31:25Z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