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8" r:id="rId4"/>
    <p:sldId id="387" r:id="rId5"/>
    <p:sldId id="385" r:id="rId6"/>
    <p:sldId id="384" r:id="rId7"/>
    <p:sldId id="382" r:id="rId8"/>
    <p:sldId id="381" r:id="rId9"/>
    <p:sldId id="380" r:id="rId10"/>
    <p:sldId id="379" r:id="rId11"/>
    <p:sldId id="378" r:id="rId12"/>
    <p:sldId id="375" r:id="rId13"/>
    <p:sldId id="374" r:id="rId14"/>
    <p:sldId id="373" r:id="rId15"/>
    <p:sldId id="372" r:id="rId16"/>
    <p:sldId id="371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2" r:id="rId25"/>
    <p:sldId id="361" r:id="rId26"/>
    <p:sldId id="360" r:id="rId27"/>
    <p:sldId id="359" r:id="rId28"/>
    <p:sldId id="358" r:id="rId29"/>
    <p:sldId id="357" r:id="rId30"/>
    <p:sldId id="356" r:id="rId31"/>
    <p:sldId id="355" r:id="rId32"/>
    <p:sldId id="354" r:id="rId33"/>
    <p:sldId id="353" r:id="rId34"/>
    <p:sldId id="352" r:id="rId35"/>
    <p:sldId id="351" r:id="rId36"/>
    <p:sldId id="350" r:id="rId37"/>
    <p:sldId id="349" r:id="rId38"/>
    <p:sldId id="348" r:id="rId39"/>
    <p:sldId id="347" r:id="rId40"/>
    <p:sldId id="346" r:id="rId41"/>
    <p:sldId id="345" r:id="rId42"/>
    <p:sldId id="344" r:id="rId43"/>
    <p:sldId id="343" r:id="rId44"/>
    <p:sldId id="342" r:id="rId45"/>
    <p:sldId id="341" r:id="rId46"/>
    <p:sldId id="340" r:id="rId47"/>
    <p:sldId id="339" r:id="rId48"/>
    <p:sldId id="338" r:id="rId49"/>
    <p:sldId id="337" r:id="rId50"/>
    <p:sldId id="336" r:id="rId51"/>
    <p:sldId id="335" r:id="rId52"/>
    <p:sldId id="334" r:id="rId53"/>
    <p:sldId id="333" r:id="rId54"/>
    <p:sldId id="332" r:id="rId55"/>
    <p:sldId id="331" r:id="rId56"/>
    <p:sldId id="330" r:id="rId57"/>
    <p:sldId id="329" r:id="rId58"/>
    <p:sldId id="32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28" d="100"/>
          <a:sy n="128" d="100"/>
        </p:scale>
        <p:origin x="414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3140525"/>
            <a:ext cx="10800000" cy="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666" y="2395102"/>
            <a:ext cx="2847619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132780"/>
            <a:ext cx="10800000" cy="14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444055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650844" y="3596769"/>
            <a:ext cx="2514285" cy="35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3701" y="5543882"/>
            <a:ext cx="2904761" cy="37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7987" y="6192919"/>
            <a:ext cx="2809523" cy="36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057804"/>
            <a:ext cx="371428" cy="34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1696571"/>
            <a:ext cx="1190476" cy="36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190" y="1696571"/>
            <a:ext cx="2990476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4289774"/>
            <a:ext cx="2819047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000" y="4280240"/>
            <a:ext cx="2800000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1811771"/>
            <a:ext cx="1914285" cy="36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285" y="1811771"/>
            <a:ext cx="2114285" cy="362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095" y="3109600"/>
            <a:ext cx="809523" cy="3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38" y="3128685"/>
            <a:ext cx="761904" cy="31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0000" y="3100057"/>
            <a:ext cx="409523" cy="38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571" y="3748971"/>
            <a:ext cx="2000000" cy="38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205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6666" y="1763117"/>
            <a:ext cx="800000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2401729"/>
            <a:ext cx="1000000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142" y="3040342"/>
            <a:ext cx="1619047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619" y="3688486"/>
            <a:ext cx="780952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860666"/>
            <a:ext cx="323809" cy="2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238" y="1832000"/>
            <a:ext cx="323809" cy="27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285" y="1784222"/>
            <a:ext cx="409523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98140" y="3069590"/>
            <a:ext cx="31813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7095" y="3069590"/>
            <a:ext cx="26416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11334"/>
            <a:ext cx="9200000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698157"/>
            <a:ext cx="3847619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2857" y="3698157"/>
            <a:ext cx="5438095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336802"/>
            <a:ext cx="1390476" cy="3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9047" y="4355866"/>
            <a:ext cx="2371428" cy="35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000" y="1105900"/>
            <a:ext cx="2952381" cy="38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952" y="1125029"/>
            <a:ext cx="914285" cy="33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1746712"/>
            <a:ext cx="2752380" cy="38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1428" y="1756277"/>
            <a:ext cx="419047" cy="36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2397089"/>
            <a:ext cx="6047619" cy="36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627"/>
            <a:ext cx="3066666" cy="37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809" y="1745131"/>
            <a:ext cx="7161904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1745131"/>
            <a:ext cx="2380952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27365"/>
            <a:ext cx="10495238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09600"/>
            <a:ext cx="10476190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491834"/>
            <a:ext cx="3228571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10476" y="3491834"/>
            <a:ext cx="7019046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02703"/>
            <a:ext cx="1304761" cy="2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58095" y="4074068"/>
            <a:ext cx="8990476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656303"/>
            <a:ext cx="7219047" cy="33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81904" y="4665848"/>
            <a:ext cx="3066667" cy="31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264"/>
            <a:ext cx="10428571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379"/>
            <a:ext cx="4790476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0952" y="1773379"/>
            <a:ext cx="3419047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1773379"/>
            <a:ext cx="2180952" cy="3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03034"/>
            <a:ext cx="10438095" cy="32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23149"/>
            <a:ext cx="6523809" cy="32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83895"/>
            <a:ext cx="9898380" cy="377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293235"/>
            <a:ext cx="9898380" cy="254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2857" y="1143494"/>
            <a:ext cx="266666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940" y="1124585"/>
            <a:ext cx="9336405" cy="199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700530"/>
            <a:ext cx="9336405" cy="199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565218"/>
            <a:ext cx="9390476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271195"/>
            <a:ext cx="2619047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4285" y="3309356"/>
            <a:ext cx="228571" cy="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7142" y="3252114"/>
            <a:ext cx="2704761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571" y="3261655"/>
            <a:ext cx="4361904" cy="37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8571" y="3958091"/>
            <a:ext cx="6390476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714" y="3958091"/>
            <a:ext cx="1990476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1904" y="3948551"/>
            <a:ext cx="1199999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047" y="4654528"/>
            <a:ext cx="3676190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1904" y="4654528"/>
            <a:ext cx="3295238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34285" y="4654528"/>
            <a:ext cx="2238095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10476" y="4692689"/>
            <a:ext cx="390476" cy="3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58095" y="5331885"/>
            <a:ext cx="1352380" cy="35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9523" y="5322344"/>
            <a:ext cx="4190476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48571" y="5341425"/>
            <a:ext cx="1971427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4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8280" y="2324659"/>
            <a:ext cx="4267263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8166" y="2360491"/>
            <a:ext cx="277327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2845" y="2333617"/>
            <a:ext cx="2898518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7148" y="2342575"/>
            <a:ext cx="1154039" cy="33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2546" y="2978594"/>
            <a:ext cx="6682694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1025" y="2969636"/>
            <a:ext cx="2469108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85529" y="3668360"/>
            <a:ext cx="241542" cy="6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3600" y="3632528"/>
            <a:ext cx="3748392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1453" y="3632528"/>
            <a:ext cx="5340787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2546" y="4268547"/>
            <a:ext cx="2111266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88493" y="4268547"/>
            <a:ext cx="6646910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12759" y="4519371"/>
            <a:ext cx="152082" cy="8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8331" y="4922482"/>
            <a:ext cx="8561365" cy="34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95454" y="4922482"/>
            <a:ext cx="339949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65708" y="5576416"/>
            <a:ext cx="9196533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10438" y="6212435"/>
            <a:ext cx="7299972" cy="3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6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553742"/>
            <a:ext cx="333333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3230271"/>
            <a:ext cx="266666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4583328"/>
            <a:ext cx="419047" cy="3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285" y="4583328"/>
            <a:ext cx="371428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801143"/>
            <a:ext cx="9419047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496861"/>
            <a:ext cx="9790476" cy="3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183049"/>
            <a:ext cx="9752380" cy="38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3878767"/>
            <a:ext cx="2171428" cy="35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88149"/>
            <a:ext cx="9400000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165171"/>
            <a:ext cx="8619047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5243916"/>
            <a:ext cx="9342857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940010"/>
            <a:ext cx="7780952" cy="38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812888"/>
            <a:ext cx="9400000" cy="37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500888"/>
            <a:ext cx="5200000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193518"/>
            <a:ext cx="3276190" cy="37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3193518"/>
            <a:ext cx="6066666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7619" y="3879995"/>
            <a:ext cx="1790476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6190" y="3879995"/>
            <a:ext cx="6076190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0000" y="3918133"/>
            <a:ext cx="733333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7619" y="3908599"/>
            <a:ext cx="790476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571" y="4585542"/>
            <a:ext cx="3942857" cy="3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3809" y="4576008"/>
            <a:ext cx="2933333" cy="38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1991734"/>
            <a:ext cx="333333" cy="2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00" y="5076005"/>
            <a:ext cx="10800000" cy="1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5156835"/>
            <a:ext cx="9443085" cy="140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5660390"/>
            <a:ext cx="9443085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861312"/>
            <a:ext cx="5466666" cy="37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4761" y="1918687"/>
            <a:ext cx="228571" cy="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1861312"/>
            <a:ext cx="3704761" cy="38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2549812"/>
            <a:ext cx="1780952" cy="38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486684"/>
            <a:ext cx="1200000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2486684"/>
            <a:ext cx="4209523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2477157"/>
            <a:ext cx="3923808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163052"/>
            <a:ext cx="8552380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0952" y="3182105"/>
            <a:ext cx="1200000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0476" y="3868000"/>
            <a:ext cx="4219047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0000" y="4544368"/>
            <a:ext cx="9380952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5230263"/>
            <a:ext cx="9828570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9523" y="5925684"/>
            <a:ext cx="4866666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7619" y="5935210"/>
            <a:ext cx="3866667" cy="37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05714" y="6182894"/>
            <a:ext cx="152380" cy="1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215" y="2559685"/>
            <a:ext cx="87477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486978"/>
            <a:ext cx="8771428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6666" y="2525091"/>
            <a:ext cx="333333" cy="3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3182535"/>
            <a:ext cx="3447619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91428" y="3173007"/>
            <a:ext cx="6257143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3859035"/>
            <a:ext cx="9809523" cy="3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5714" y="4554591"/>
            <a:ext cx="9742857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5240619"/>
            <a:ext cx="9790476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142" y="5936176"/>
            <a:ext cx="2580952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86666" y="5945704"/>
            <a:ext cx="2771428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800000" cy="49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300795"/>
            <a:ext cx="10800000" cy="14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4285" y="2450917"/>
            <a:ext cx="266666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60"/>
          <a:stretch>
            <a:fillRect/>
          </a:stretch>
        </p:blipFill>
        <p:spPr>
          <a:xfrm>
            <a:off x="1117600" y="5456555"/>
            <a:ext cx="10800080" cy="8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6"/>
          <a:stretch>
            <a:fillRect/>
          </a:stretch>
        </p:blipFill>
        <p:spPr>
          <a:xfrm>
            <a:off x="720090" y="1124770"/>
            <a:ext cx="10800080" cy="509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4940935"/>
            <a:ext cx="907288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5445125"/>
            <a:ext cx="9072880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420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3239" y="2245760"/>
            <a:ext cx="248097" cy="6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7094" y="2208955"/>
            <a:ext cx="1176166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0016" y="2199754"/>
            <a:ext cx="2232878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8013" y="2199754"/>
            <a:ext cx="5412203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0461" y="2457390"/>
            <a:ext cx="156209" cy="9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8731" y="2834642"/>
            <a:ext cx="4208470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0712" y="2843843"/>
            <a:ext cx="5292748" cy="34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787" y="3469530"/>
            <a:ext cx="5265183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48501" y="3460329"/>
            <a:ext cx="3372290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15909" y="3497134"/>
            <a:ext cx="413496" cy="30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7546" y="3717965"/>
            <a:ext cx="156209" cy="9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08731" y="4095217"/>
            <a:ext cx="9602297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08731" y="4720904"/>
            <a:ext cx="2526920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72406" y="4739307"/>
            <a:ext cx="2159368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43117" y="4730105"/>
            <a:ext cx="4649533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81164" y="5355792"/>
            <a:ext cx="9620674" cy="3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99542" y="5990680"/>
            <a:ext cx="1874515" cy="34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29190" y="6239115"/>
            <a:ext cx="156209" cy="10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2024-07-04T11:15:35Z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