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6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2847975"/>
            <a:ext cx="942022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7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1700530"/>
            <a:ext cx="9824720" cy="227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1052830"/>
            <a:ext cx="9824720" cy="227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6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7203" y="4086606"/>
            <a:ext cx="7856594" cy="41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720" y="4790440"/>
            <a:ext cx="831532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5445125"/>
            <a:ext cx="86398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720" y="6165850"/>
            <a:ext cx="598106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7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315" y="2962910"/>
            <a:ext cx="94665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3015" y="3791585"/>
            <a:ext cx="97885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2857" y="4620520"/>
            <a:ext cx="7971428" cy="4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8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280" y="3279140"/>
            <a:ext cx="811403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4750" y="4002405"/>
            <a:ext cx="85528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4740" y="4717415"/>
            <a:ext cx="843470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8880" y="5440045"/>
            <a:ext cx="879792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74719" y="6171435"/>
            <a:ext cx="3515957" cy="39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9" grpId="0" bldLvl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90" y="1229360"/>
            <a:ext cx="94056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78355"/>
            <a:ext cx="98494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926715"/>
            <a:ext cx="101625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747135"/>
            <a:ext cx="103466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596130"/>
            <a:ext cx="98494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5463540"/>
            <a:ext cx="1009523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1" grpId="0" bldLvl="0" animBg="1"/>
      <p:bldP spid="27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0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96035"/>
            <a:ext cx="1036955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2090" y="2132330"/>
            <a:ext cx="103771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994025"/>
            <a:ext cx="100380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823335"/>
            <a:ext cx="99326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4653035"/>
            <a:ext cx="7533333" cy="49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0" grpId="0" bldLvl="0" animBg="1"/>
      <p:bldP spid="23" grpId="0" bldLvl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917065"/>
            <a:ext cx="11492230" cy="31845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1974354"/>
            <a:ext cx="171428" cy="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2098455"/>
            <a:ext cx="647618" cy="27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0000" y="3587668"/>
            <a:ext cx="161904" cy="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5238" y="3711769"/>
            <a:ext cx="533333" cy="27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2811930"/>
            <a:ext cx="466666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783330"/>
            <a:ext cx="523809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2857" y="3584129"/>
            <a:ext cx="514285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3574596"/>
            <a:ext cx="495238" cy="4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9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2010420"/>
            <a:ext cx="323809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2010566"/>
            <a:ext cx="342857" cy="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4285" y="2067735"/>
            <a:ext cx="352380" cy="37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04760"/>
            <a:ext cx="10800000" cy="254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4915" y="5876925"/>
            <a:ext cx="505015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8095" y="2744755"/>
            <a:ext cx="323809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