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4" r:id="rId4"/>
    <p:sldId id="383" r:id="rId5"/>
    <p:sldId id="382" r:id="rId6"/>
    <p:sldId id="381" r:id="rId7"/>
    <p:sldId id="380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6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8" r:id="rId38"/>
    <p:sldId id="347" r:id="rId39"/>
    <p:sldId id="346" r:id="rId40"/>
    <p:sldId id="345" r:id="rId41"/>
    <p:sldId id="344" r:id="rId42"/>
    <p:sldId id="343" r:id="rId43"/>
    <p:sldId id="342" r:id="rId44"/>
    <p:sldId id="341" r:id="rId45"/>
    <p:sldId id="340" r:id="rId46"/>
    <p:sldId id="339" r:id="rId47"/>
    <p:sldId id="338" r:id="rId48"/>
    <p:sldId id="337" r:id="rId49"/>
    <p:sldId id="336" r:id="rId50"/>
    <p:sldId id="335" r:id="rId51"/>
    <p:sldId id="334" r:id="rId52"/>
    <p:sldId id="333" r:id="rId53"/>
    <p:sldId id="332" r:id="rId54"/>
    <p:sldId id="331" r:id="rId55"/>
    <p:sldId id="330" r:id="rId56"/>
    <p:sldId id="329" r:id="rId57"/>
    <p:sldId id="328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05" y="2780480"/>
            <a:ext cx="10800000" cy="1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800705"/>
            <a:ext cx="9552380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477004"/>
            <a:ext cx="2333333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2477004"/>
            <a:ext cx="5971429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801027"/>
            <a:ext cx="9590476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7619" y="4477327"/>
            <a:ext cx="2990476" cy="3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238" y="2718035"/>
            <a:ext cx="1209523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3529035"/>
            <a:ext cx="419047" cy="34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4311411"/>
            <a:ext cx="2771428" cy="37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238" y="5141494"/>
            <a:ext cx="428571" cy="31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696768"/>
            <a:ext cx="390476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1687231"/>
            <a:ext cx="409523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1696768"/>
            <a:ext cx="352380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9523" y="4777033"/>
            <a:ext cx="5790476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2853690"/>
            <a:ext cx="1701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7890" y="2853690"/>
            <a:ext cx="25971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307185"/>
            <a:ext cx="5704761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2307185"/>
            <a:ext cx="3599999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2917555"/>
            <a:ext cx="7695238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000" y="2927092"/>
            <a:ext cx="2057142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3537462"/>
            <a:ext cx="9457142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782096"/>
            <a:ext cx="352380" cy="32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363459"/>
            <a:ext cx="1209523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0000" y="2963884"/>
            <a:ext cx="1638095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2952"/>
            <a:ext cx="3028571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1743428"/>
            <a:ext cx="2971428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7619" y="1752952"/>
            <a:ext cx="6542857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76761"/>
            <a:ext cx="9190476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2295809"/>
            <a:ext cx="1076190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810095"/>
            <a:ext cx="1042857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52952"/>
            <a:ext cx="10457142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86285"/>
            <a:ext cx="3361904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15238" y="3886285"/>
            <a:ext cx="6923809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19619"/>
            <a:ext cx="1609523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1428" y="4419619"/>
            <a:ext cx="8638095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962476"/>
            <a:ext cx="10447619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505333"/>
            <a:ext cx="3695238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86666" y="5495809"/>
            <a:ext cx="6190476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767619" y="5524380"/>
            <a:ext cx="371427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6029142"/>
            <a:ext cx="8076190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1201075"/>
            <a:ext cx="333333" cy="28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3921575"/>
            <a:ext cx="10800000" cy="6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3785870"/>
            <a:ext cx="897128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792583"/>
            <a:ext cx="8952380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66" y="1821208"/>
            <a:ext cx="228571" cy="33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2489125"/>
            <a:ext cx="9742857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185666"/>
            <a:ext cx="4209523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8095" y="3185666"/>
            <a:ext cx="1961904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802065"/>
            <a:ext cx="9400000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2508098"/>
            <a:ext cx="2828571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5238" y="2498557"/>
            <a:ext cx="6885714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195049"/>
            <a:ext cx="3247619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857" y="3242754"/>
            <a:ext cx="228571" cy="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05714" y="3195049"/>
            <a:ext cx="6523808" cy="3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3872459"/>
            <a:ext cx="3952380" cy="3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567112"/>
            <a:ext cx="1580952" cy="37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567777"/>
            <a:ext cx="7219047" cy="37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0952" y="2567777"/>
            <a:ext cx="2066666" cy="37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3274695"/>
            <a:ext cx="83185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812960"/>
            <a:ext cx="304761" cy="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1908523"/>
            <a:ext cx="895238" cy="22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1812960"/>
            <a:ext cx="533334" cy="31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3333" y="3141294"/>
            <a:ext cx="409523" cy="36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3150850"/>
            <a:ext cx="438095" cy="32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010291"/>
            <a:ext cx="752380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3324824"/>
            <a:ext cx="4380952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982091"/>
            <a:ext cx="2590476" cy="37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8095" y="4001142"/>
            <a:ext cx="2771428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52276"/>
            <a:ext cx="590476" cy="35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2471377"/>
            <a:ext cx="1247619" cy="36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6666" y="2442726"/>
            <a:ext cx="5600000" cy="3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238" y="2442726"/>
            <a:ext cx="1723808" cy="3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3111238"/>
            <a:ext cx="2609523" cy="3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5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772920"/>
            <a:ext cx="10647680" cy="40659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615555" y="3161665"/>
            <a:ext cx="1000760" cy="21393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607935" y="3284855"/>
            <a:ext cx="935990" cy="5759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536180" y="4004945"/>
            <a:ext cx="935990" cy="5759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15555" y="4797425"/>
            <a:ext cx="935990" cy="5759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1210385"/>
            <a:ext cx="266666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476" y="2134588"/>
            <a:ext cx="419047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2191764"/>
            <a:ext cx="228571" cy="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2144117"/>
            <a:ext cx="1028571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000" y="2830235"/>
            <a:ext cx="528571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619" y="3506823"/>
            <a:ext cx="392380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6190" y="3544941"/>
            <a:ext cx="552380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4285" y="3544941"/>
            <a:ext cx="3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9523" y="4192941"/>
            <a:ext cx="528571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9047" y="4879058"/>
            <a:ext cx="338095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4077" y="3771553"/>
            <a:ext cx="3872457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6043" y="4350770"/>
            <a:ext cx="3920662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8009" y="4921944"/>
            <a:ext cx="3936731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4077" y="5493117"/>
            <a:ext cx="3920661" cy="32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7980" y="6080125"/>
            <a:ext cx="270700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0537" y="3527241"/>
            <a:ext cx="3672832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7668" y="4034007"/>
            <a:ext cx="3658569" cy="28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7668" y="4547910"/>
            <a:ext cx="3665700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9063" y="5054676"/>
            <a:ext cx="3622910" cy="28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7668" y="5568579"/>
            <a:ext cx="3658569" cy="27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7668" y="6075345"/>
            <a:ext cx="3152217" cy="28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55"/>
          <a:stretch>
            <a:fillRect/>
          </a:stretch>
        </p:blipFill>
        <p:spPr>
          <a:xfrm>
            <a:off x="720090" y="5229225"/>
            <a:ext cx="10075545" cy="5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839470" y="805365"/>
            <a:ext cx="10075545" cy="524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1840173"/>
            <a:ext cx="285714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90" y="5660840"/>
            <a:ext cx="10800000" cy="6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5661025"/>
            <a:ext cx="574167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4510500"/>
            <a:ext cx="600000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4491424"/>
            <a:ext cx="4580952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459368"/>
            <a:ext cx="1657142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095" y="2449834"/>
            <a:ext cx="1219047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476" y="3794186"/>
            <a:ext cx="2000000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5129004"/>
            <a:ext cx="1619047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5129004"/>
            <a:ext cx="2438095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1762881"/>
            <a:ext cx="1523809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619" y="1753352"/>
            <a:ext cx="800000" cy="3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33" y="1753352"/>
            <a:ext cx="1647618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429889"/>
            <a:ext cx="409523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430913"/>
            <a:ext cx="2933333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5238" y="4449971"/>
            <a:ext cx="2057142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5097922"/>
            <a:ext cx="809523" cy="37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