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8220" y="2505075"/>
            <a:ext cx="511492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3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7775" y="1166495"/>
            <a:ext cx="852487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1962785"/>
            <a:ext cx="1033907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60" y="2796540"/>
            <a:ext cx="877887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260" y="3611245"/>
            <a:ext cx="880554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3260" y="4453890"/>
            <a:ext cx="902208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3260" y="5241290"/>
            <a:ext cx="902144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2968" y="6083768"/>
            <a:ext cx="1268313" cy="43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bldLvl="0" animBg="1"/>
      <p:bldP spid="19" grpId="0" bldLvl="0" animBg="1"/>
      <p:bldP spid="24" grpId="0" bldLvl="0" animBg="1"/>
      <p:bldP spid="27" grpId="0" bldLvl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4755" y="2692400"/>
            <a:ext cx="830389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165" y="3482975"/>
            <a:ext cx="80511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165" y="4229735"/>
            <a:ext cx="833755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5165" y="4994275"/>
            <a:ext cx="8298180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288" y="5750280"/>
            <a:ext cx="6751295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  <p:bldP spid="20" grpId="0" bldLvl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1267485"/>
            <a:ext cx="4666666" cy="4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365" y="3841115"/>
            <a:ext cx="50361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3890174"/>
            <a:ext cx="323809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2917190"/>
            <a:ext cx="63588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65630" y="4441825"/>
            <a:ext cx="856805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60500" y="5193665"/>
            <a:ext cx="77749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