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91" r:id="rId4"/>
    <p:sldId id="390" r:id="rId5"/>
    <p:sldId id="389" r:id="rId6"/>
    <p:sldId id="388" r:id="rId7"/>
    <p:sldId id="387" r:id="rId8"/>
    <p:sldId id="386" r:id="rId9"/>
    <p:sldId id="385" r:id="rId10"/>
    <p:sldId id="384" r:id="rId11"/>
    <p:sldId id="383" r:id="rId12"/>
    <p:sldId id="382" r:id="rId13"/>
    <p:sldId id="380" r:id="rId14"/>
    <p:sldId id="378" r:id="rId15"/>
    <p:sldId id="377" r:id="rId16"/>
    <p:sldId id="376" r:id="rId17"/>
    <p:sldId id="375" r:id="rId18"/>
    <p:sldId id="374" r:id="rId19"/>
    <p:sldId id="371" r:id="rId20"/>
    <p:sldId id="370" r:id="rId21"/>
    <p:sldId id="369" r:id="rId22"/>
    <p:sldId id="368" r:id="rId23"/>
    <p:sldId id="367" r:id="rId24"/>
    <p:sldId id="366" r:id="rId25"/>
    <p:sldId id="365" r:id="rId26"/>
    <p:sldId id="364" r:id="rId27"/>
    <p:sldId id="363" r:id="rId28"/>
    <p:sldId id="362" r:id="rId29"/>
    <p:sldId id="361" r:id="rId30"/>
    <p:sldId id="360" r:id="rId31"/>
    <p:sldId id="359" r:id="rId32"/>
    <p:sldId id="358" r:id="rId33"/>
    <p:sldId id="357" r:id="rId34"/>
    <p:sldId id="356" r:id="rId35"/>
    <p:sldId id="355" r:id="rId36"/>
    <p:sldId id="354" r:id="rId37"/>
    <p:sldId id="353" r:id="rId38"/>
    <p:sldId id="352" r:id="rId39"/>
    <p:sldId id="351" r:id="rId40"/>
    <p:sldId id="350" r:id="rId41"/>
    <p:sldId id="349" r:id="rId42"/>
    <p:sldId id="348" r:id="rId43"/>
    <p:sldId id="347" r:id="rId44"/>
    <p:sldId id="346" r:id="rId45"/>
    <p:sldId id="345" r:id="rId46"/>
    <p:sldId id="344" r:id="rId47"/>
    <p:sldId id="343" r:id="rId48"/>
    <p:sldId id="342" r:id="rId49"/>
    <p:sldId id="341" r:id="rId50"/>
    <p:sldId id="339" r:id="rId51"/>
    <p:sldId id="337" r:id="rId52"/>
    <p:sldId id="336" r:id="rId53"/>
    <p:sldId id="335" r:id="rId54"/>
    <p:sldId id="334" r:id="rId55"/>
    <p:sldId id="333" r:id="rId56"/>
    <p:sldId id="332" r:id="rId57"/>
    <p:sldId id="330" r:id="rId58"/>
    <p:sldId id="328" r:id="rId59"/>
  </p:sldIdLst>
  <p:sldSz cx="12192000" cy="6858000"/>
  <p:notesSz cx="6858000" cy="9144000"/>
  <p:custDataLst>
    <p:tags r:id="rId6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4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3" Type="http://schemas.openxmlformats.org/officeDocument/2006/relationships/tags" Target="tags/tag1.xml"/><Relationship Id="rId62" Type="http://schemas.openxmlformats.org/officeDocument/2006/relationships/tableStyles" Target="tableStyles.xml"/><Relationship Id="rId61" Type="http://schemas.openxmlformats.org/officeDocument/2006/relationships/viewProps" Target="viewProps.xml"/><Relationship Id="rId60" Type="http://schemas.openxmlformats.org/officeDocument/2006/relationships/presProps" Target="presProps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550" y="2996380"/>
            <a:ext cx="10800000" cy="97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43809" y="1220281"/>
            <a:ext cx="2819046" cy="381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53333" y="1955577"/>
            <a:ext cx="2828571" cy="381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91428" y="2824563"/>
            <a:ext cx="2390476" cy="362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20000" y="3550309"/>
            <a:ext cx="2361904" cy="372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335" y="612140"/>
            <a:ext cx="10030460" cy="4903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5445125"/>
            <a:ext cx="10030460" cy="1309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62857" y="2067882"/>
            <a:ext cx="1647619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9523" y="2830235"/>
            <a:ext cx="1209523" cy="352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24761" y="2811176"/>
            <a:ext cx="2838095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148905"/>
            <a:ext cx="10800000" cy="16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142854" y="5197140"/>
            <a:ext cx="1590476" cy="31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14282" y="5187610"/>
            <a:ext cx="1580952" cy="36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8445"/>
            <a:ext cx="10800000" cy="307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3429450"/>
            <a:ext cx="10800000" cy="14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49540"/>
            <a:ext cx="10800000" cy="29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53333" y="2813373"/>
            <a:ext cx="380952" cy="372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34285" y="3624341"/>
            <a:ext cx="809523" cy="353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43809" y="4416227"/>
            <a:ext cx="333333" cy="362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62857" y="5217654"/>
            <a:ext cx="780952" cy="34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15238" y="1878058"/>
            <a:ext cx="438095" cy="37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77142" y="1916208"/>
            <a:ext cx="409523" cy="276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43809" y="1897133"/>
            <a:ext cx="390476" cy="333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151630" y="3284855"/>
            <a:ext cx="19050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43700" y="3284855"/>
            <a:ext cx="19050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476" y="2677764"/>
            <a:ext cx="1609523" cy="343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86666" y="2658705"/>
            <a:ext cx="7723809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8571" y="3402000"/>
            <a:ext cx="5371428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7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53333" y="2591216"/>
            <a:ext cx="238095" cy="66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0952" y="2572167"/>
            <a:ext cx="1000000" cy="342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00952" y="2553117"/>
            <a:ext cx="8019047" cy="380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48571" y="2781712"/>
            <a:ext cx="142857" cy="123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58095" y="3305577"/>
            <a:ext cx="5657142" cy="371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62857" y="3305577"/>
            <a:ext cx="3657142" cy="371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34285" y="3562746"/>
            <a:ext cx="152380" cy="95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58095" y="4048511"/>
            <a:ext cx="542857" cy="352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48571" y="1897731"/>
            <a:ext cx="3390476" cy="34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29523" y="2623046"/>
            <a:ext cx="3666666" cy="372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5238" y="2623046"/>
            <a:ext cx="3685715" cy="362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67324"/>
            <a:ext cx="3066666" cy="371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3333" y="2010398"/>
            <a:ext cx="2619047" cy="323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81904" y="2010398"/>
            <a:ext cx="7095239" cy="323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5714" y="2705840"/>
            <a:ext cx="9628572" cy="323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34285" y="2743946"/>
            <a:ext cx="514285" cy="266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401281"/>
            <a:ext cx="10495238" cy="33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106250"/>
            <a:ext cx="5666666" cy="314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5238" y="1134196"/>
            <a:ext cx="9695237" cy="324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859311"/>
            <a:ext cx="561904" cy="286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24761" y="1830688"/>
            <a:ext cx="9704761" cy="324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517639"/>
            <a:ext cx="10457142" cy="333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214131"/>
            <a:ext cx="10419047" cy="333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920163"/>
            <a:ext cx="4228571" cy="305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81904" y="3929704"/>
            <a:ext cx="523809" cy="305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86666" y="3910622"/>
            <a:ext cx="5361905" cy="324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607114"/>
            <a:ext cx="9990476" cy="324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1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5714" y="1229701"/>
            <a:ext cx="7038095" cy="324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15238" y="1229701"/>
            <a:ext cx="2514285" cy="324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916903"/>
            <a:ext cx="8828571" cy="33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91428" y="1935992"/>
            <a:ext cx="1447619" cy="30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623195"/>
            <a:ext cx="3000000" cy="314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81904" y="2632740"/>
            <a:ext cx="1961904" cy="30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72380" y="2613651"/>
            <a:ext cx="5247619" cy="33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310398"/>
            <a:ext cx="1628571" cy="324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53333" y="3310398"/>
            <a:ext cx="5409523" cy="324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0000" y="1877188"/>
            <a:ext cx="828571" cy="295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86666" y="1877188"/>
            <a:ext cx="533334" cy="295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86666" y="3335018"/>
            <a:ext cx="428571" cy="323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48571" y="3315962"/>
            <a:ext cx="380952" cy="352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46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96190" y="1153283"/>
            <a:ext cx="295238" cy="286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4825" y="4076700"/>
            <a:ext cx="6315710" cy="8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49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76705" y="4736764"/>
            <a:ext cx="2472993" cy="370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02414" y="4736764"/>
            <a:ext cx="5568749" cy="370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16291" y="4754821"/>
            <a:ext cx="559582" cy="343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07135" y="5450205"/>
            <a:ext cx="9350375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15684" y="6199335"/>
            <a:ext cx="2635453" cy="32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8571" y="2661917"/>
            <a:ext cx="9428571" cy="391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5714" y="3425722"/>
            <a:ext cx="9714286" cy="391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095" y="4179979"/>
            <a:ext cx="4209523" cy="381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7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476" y="2003054"/>
            <a:ext cx="780952" cy="353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9047" y="3501901"/>
            <a:ext cx="7704761" cy="37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81904" y="3520995"/>
            <a:ext cx="1409524" cy="353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0000" y="4303832"/>
            <a:ext cx="580952" cy="324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164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66126" y="4766502"/>
            <a:ext cx="8997299" cy="345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2231" y="5485364"/>
            <a:ext cx="9370291" cy="363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1329" y="6213327"/>
            <a:ext cx="6304477" cy="354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25046" y="6222426"/>
            <a:ext cx="1892252" cy="345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0000" y="2696823"/>
            <a:ext cx="9409524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9047" y="3459176"/>
            <a:ext cx="9780952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0476" y="4212000"/>
            <a:ext cx="8933333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20000" y="4259647"/>
            <a:ext cx="790476" cy="31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8571" y="4983882"/>
            <a:ext cx="1961904" cy="36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96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1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9047" y="1181828"/>
            <a:ext cx="8971428" cy="39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7619" y="1229516"/>
            <a:ext cx="314285" cy="276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925766"/>
            <a:ext cx="1638095" cy="352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67619" y="1925766"/>
            <a:ext cx="3742857" cy="362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77142" y="1925766"/>
            <a:ext cx="3961904" cy="371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67619" y="2164207"/>
            <a:ext cx="161904" cy="104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58095" y="2173745"/>
            <a:ext cx="152380" cy="95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2631553"/>
            <a:ext cx="3876190" cy="39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15238" y="2650628"/>
            <a:ext cx="3219047" cy="362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34285" y="2631553"/>
            <a:ext cx="1657142" cy="381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748571" y="2660166"/>
            <a:ext cx="761904" cy="343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3365953"/>
            <a:ext cx="5285714" cy="381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005714" y="3365953"/>
            <a:ext cx="4485714" cy="381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4100353"/>
            <a:ext cx="2447619" cy="352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358095" y="4109890"/>
            <a:ext cx="1971428" cy="362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205" y="764355"/>
            <a:ext cx="10800000" cy="2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450" y="3068770"/>
            <a:ext cx="10800000" cy="357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740" y="3140525"/>
            <a:ext cx="10800000" cy="377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320000" y="4108408"/>
            <a:ext cx="285714" cy="295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77142" y="4060742"/>
            <a:ext cx="1619047" cy="381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58095" y="1993634"/>
            <a:ext cx="247619" cy="66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10476" y="1945894"/>
            <a:ext cx="1438095" cy="381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96190" y="1955442"/>
            <a:ext cx="7704760" cy="372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8095" y="2767021"/>
            <a:ext cx="561904" cy="30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10476" y="2700185"/>
            <a:ext cx="1009523" cy="391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58095" y="2709733"/>
            <a:ext cx="3323809" cy="381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10476" y="2709733"/>
            <a:ext cx="1019047" cy="381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05714" y="2709733"/>
            <a:ext cx="3323810" cy="362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48571" y="3483120"/>
            <a:ext cx="971428" cy="343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0952" y="2657925"/>
            <a:ext cx="9371428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8571" y="3438975"/>
            <a:ext cx="3780952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9047" y="2648190"/>
            <a:ext cx="4009523" cy="38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67619" y="2648190"/>
            <a:ext cx="5171428" cy="38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0000" y="3410095"/>
            <a:ext cx="4600000" cy="36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9523" y="2689671"/>
            <a:ext cx="1200000" cy="362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77142" y="2689671"/>
            <a:ext cx="7257142" cy="372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29523" y="2708756"/>
            <a:ext cx="780952" cy="333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9047" y="3443538"/>
            <a:ext cx="8000000" cy="381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29523" y="4197405"/>
            <a:ext cx="7238095" cy="381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53333" y="4216490"/>
            <a:ext cx="1199999" cy="362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291428" y="4226033"/>
            <a:ext cx="790475" cy="314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39047" y="4960814"/>
            <a:ext cx="4390476" cy="381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2276290"/>
            <a:ext cx="10800000" cy="373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3293560"/>
            <a:ext cx="10800000" cy="304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53333" y="3443374"/>
            <a:ext cx="3542857" cy="372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67619" y="4178106"/>
            <a:ext cx="3580952" cy="381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5714" y="4867382"/>
            <a:ext cx="9466666" cy="380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9523" y="5610267"/>
            <a:ext cx="1780952" cy="380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24761" y="5312804"/>
            <a:ext cx="2780952" cy="333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62857" y="1191639"/>
            <a:ext cx="2800000" cy="381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62857" y="2795963"/>
            <a:ext cx="2800000" cy="372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62857" y="3521729"/>
            <a:ext cx="2809523" cy="372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6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2024-07-04T10:04:54Z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