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  <p:sldId id="384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5770" y="2871470"/>
            <a:ext cx="62198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9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9011" y="4774582"/>
            <a:ext cx="715074" cy="34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7559" y="6240891"/>
            <a:ext cx="743116" cy="33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3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5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8245" y="1236345"/>
            <a:ext cx="75615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070" y="2061210"/>
            <a:ext cx="785558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7070" y="2861945"/>
            <a:ext cx="816292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7070" y="3519170"/>
            <a:ext cx="807021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7070" y="4504055"/>
            <a:ext cx="837819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7070" y="5304155"/>
            <a:ext cx="834707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07060" y="6096635"/>
            <a:ext cx="639127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  <p:bldP spid="23" grpId="0" bldLvl="0" animBg="1"/>
      <p:bldP spid="27" grpId="0" bldLvl="0" animBg="1"/>
      <p:bldP spid="31" grpId="0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05965" y="4002405"/>
            <a:ext cx="854900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29360"/>
            <a:ext cx="91370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3570" y="1988820"/>
            <a:ext cx="937768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220" y="2924810"/>
            <a:ext cx="938466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031185"/>
            <a:ext cx="3428571" cy="4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2540" y="4955540"/>
            <a:ext cx="87287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5889568"/>
            <a:ext cx="8323809" cy="4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9" grpId="0" animBg="1"/>
      <p:bldP spid="22" grpId="0" bldLvl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0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2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8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3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2020965"/>
            <a:ext cx="3466666" cy="4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1934845"/>
            <a:ext cx="92767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415" y="2783205"/>
            <a:ext cx="103968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1590" y="3644900"/>
            <a:ext cx="100888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91590" y="4385310"/>
            <a:ext cx="100888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815" y="1181735"/>
            <a:ext cx="102616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73580"/>
            <a:ext cx="103854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879090"/>
            <a:ext cx="102311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04" y="3727296"/>
            <a:ext cx="4952380" cy="4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0" grpId="0" bldLvl="0" animBg="1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17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1036" y="2563160"/>
            <a:ext cx="5157499" cy="38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2376" y="2563160"/>
            <a:ext cx="413235" cy="38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0973" y="2579071"/>
            <a:ext cx="222511" cy="3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0634" y="2563160"/>
            <a:ext cx="1501952" cy="37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0916" y="3263270"/>
            <a:ext cx="2153593" cy="40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3978" y="3263270"/>
            <a:ext cx="2217168" cy="3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2934" y="3263270"/>
            <a:ext cx="3655546" cy="40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2969" y="3971337"/>
            <a:ext cx="8129617" cy="40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6810" y="4679403"/>
            <a:ext cx="5983970" cy="38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1365" y="2932677"/>
            <a:ext cx="422603" cy="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730" y="3038440"/>
            <a:ext cx="755809" cy="30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3238" y="6219457"/>
            <a:ext cx="585142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5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790" y="3553460"/>
            <a:ext cx="94170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4440" y="4401820"/>
            <a:ext cx="92589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7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31645" y="2839720"/>
            <a:ext cx="921385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5075" y="3667760"/>
            <a:ext cx="95897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71905" y="4486910"/>
            <a:ext cx="1038923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41095" y="5296535"/>
            <a:ext cx="1015492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43965" y="6097270"/>
            <a:ext cx="735076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4" grpId="0" bldLvl="0" animBg="1"/>
      <p:bldP spid="31" grpId="0" bldLvl="0" animBg="1"/>
      <p:bldP spid="3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124585"/>
            <a:ext cx="11239500" cy="55721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3333" y="3212278"/>
            <a:ext cx="533333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6666" y="3193211"/>
            <a:ext cx="495238" cy="4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4184654"/>
            <a:ext cx="542857" cy="4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8571" y="4175121"/>
            <a:ext cx="552380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211260"/>
            <a:ext cx="323809" cy="3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170" y="5733415"/>
            <a:ext cx="350901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205" y="4796790"/>
            <a:ext cx="790003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2134693"/>
            <a:ext cx="323809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5905" y="3789045"/>
            <a:ext cx="6526530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1315912"/>
            <a:ext cx="361904" cy="36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788860"/>
            <a:ext cx="10800000" cy="281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1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