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6870" y="3042920"/>
            <a:ext cx="38576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2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4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252730"/>
            <a:ext cx="9804400" cy="99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196790"/>
            <a:ext cx="98846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2293" y="1406244"/>
            <a:ext cx="33123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6021070"/>
            <a:ext cx="438721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5229225"/>
            <a:ext cx="831596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7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11225" y="2007235"/>
            <a:ext cx="77939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6975" y="2837180"/>
            <a:ext cx="729424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24915" y="3634740"/>
            <a:ext cx="730440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75385" y="4425315"/>
            <a:ext cx="74002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75385" y="5236845"/>
            <a:ext cx="750379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75385" y="6019800"/>
            <a:ext cx="779589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6" grpId="0" bldLvl="0" animBg="1"/>
      <p:bldP spid="29" grpId="0" bldLvl="0" animBg="1"/>
      <p:bldP spid="32" grpId="0" bldLvl="0" animBg="1"/>
      <p:bldP spid="4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0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4472" y="3041041"/>
            <a:ext cx="8371200" cy="49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4031615"/>
            <a:ext cx="892810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8715" y="5005070"/>
            <a:ext cx="942657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6355" y="5878830"/>
            <a:ext cx="828040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91665" y="4424045"/>
            <a:ext cx="93637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58265" y="5356225"/>
            <a:ext cx="998474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340" y="1143635"/>
            <a:ext cx="100711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239010"/>
            <a:ext cx="1013269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258820"/>
            <a:ext cx="111531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402455"/>
            <a:ext cx="102806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90" y="5445125"/>
            <a:ext cx="271335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9" grpId="0" bldLvl="0" animBg="1"/>
      <p:bldP spid="27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190" y="726890"/>
            <a:ext cx="3048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160645" y="4900295"/>
            <a:ext cx="1061085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68900" y="5177790"/>
            <a:ext cx="1003300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65725" y="5508625"/>
            <a:ext cx="1055370" cy="15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173980" y="5800725"/>
            <a:ext cx="1046480" cy="1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176685" y="6088906"/>
            <a:ext cx="835935" cy="15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7665" y="4622800"/>
            <a:ext cx="72390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1" grpId="0" bldLvl="0" animBg="1"/>
      <p:bldP spid="26" grpId="0" bldLvl="0" animBg="1"/>
      <p:bldP spid="31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685" y="972000"/>
            <a:ext cx="1988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63845" y="3030855"/>
            <a:ext cx="64643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68925" y="3216910"/>
            <a:ext cx="656590" cy="9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63845" y="3397885"/>
            <a:ext cx="648335" cy="1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68925" y="3556000"/>
            <a:ext cx="655955" cy="12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79720" y="3749675"/>
            <a:ext cx="631825" cy="12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63845" y="3955415"/>
            <a:ext cx="647065" cy="9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370830" y="4111625"/>
            <a:ext cx="655320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361940" y="4318635"/>
            <a:ext cx="663575" cy="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370830" y="4432935"/>
            <a:ext cx="639445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361940" y="4650740"/>
            <a:ext cx="649605" cy="14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5365115" y="4874260"/>
            <a:ext cx="645795" cy="10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370830" y="5055235"/>
            <a:ext cx="639445" cy="9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5372100" y="5200650"/>
            <a:ext cx="638810" cy="14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5370830" y="5430520"/>
            <a:ext cx="639445" cy="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5368925" y="5582920"/>
            <a:ext cx="641350" cy="12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5363642" y="5795386"/>
            <a:ext cx="433145" cy="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2844800"/>
            <a:ext cx="285115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20" grpId="0" bldLvl="0" animBg="1"/>
      <p:bldP spid="23" grpId="0" bldLvl="0" animBg="1"/>
      <p:bldP spid="25" grpId="0" bldLvl="0" animBg="1"/>
      <p:bldP spid="30" grpId="0" bldLvl="0" animBg="1"/>
      <p:bldP spid="35" grpId="0" bldLvl="0" animBg="1"/>
      <p:bldP spid="38" grpId="0" bldLvl="0" animBg="1"/>
      <p:bldP spid="42" grpId="0" bldLvl="0" animBg="1"/>
      <p:bldP spid="45" grpId="0" bldLvl="0" animBg="1"/>
      <p:bldP spid="49" grpId="0" bldLvl="0" animBg="1"/>
      <p:bldP spid="53" grpId="0" bldLvl="0" animBg="1"/>
      <p:bldP spid="56" grpId="0" bldLvl="0" animBg="1"/>
      <p:bldP spid="62" grpId="0" bldLvl="0" animBg="1"/>
      <p:bldP spid="6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3896" y="3804072"/>
            <a:ext cx="1688051" cy="5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5454" y="3804072"/>
            <a:ext cx="1705454" cy="47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3116" y="3838928"/>
            <a:ext cx="548181" cy="47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195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0695" y="1183005"/>
            <a:ext cx="214884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7360" y="2924175"/>
            <a:ext cx="1485265" cy="2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879" y="4688276"/>
            <a:ext cx="261156" cy="20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8688" y="4660782"/>
            <a:ext cx="1851001" cy="26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91735" y="1745615"/>
            <a:ext cx="24155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4022" y="2782805"/>
            <a:ext cx="1699567" cy="47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82845" y="2782570"/>
            <a:ext cx="252857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92200" y="3829251"/>
            <a:ext cx="463518" cy="46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0224" y="3865649"/>
            <a:ext cx="463518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37337" y="3829251"/>
            <a:ext cx="454429" cy="46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0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3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