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6" r:id="rId5"/>
    <p:sldId id="345" r:id="rId6"/>
    <p:sldId id="344" r:id="rId7"/>
    <p:sldId id="343" r:id="rId8"/>
    <p:sldId id="342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3" r:id="rId18"/>
    <p:sldId id="332" r:id="rId19"/>
    <p:sldId id="331" r:id="rId20"/>
    <p:sldId id="329" r:id="rId21"/>
    <p:sldId id="328" r:id="rId22"/>
    <p:sldId id="327" r:id="rId23"/>
    <p:sldId id="326" r:id="rId24"/>
    <p:sldId id="325" r:id="rId25"/>
    <p:sldId id="368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85845" y="2924175"/>
            <a:ext cx="5019675" cy="1009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536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368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19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34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8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48790" y="3972560"/>
            <a:ext cx="941705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63015" y="4877435"/>
            <a:ext cx="990282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72540" y="5782310"/>
            <a:ext cx="989965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7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134745"/>
            <a:ext cx="1043940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2172335"/>
            <a:ext cx="999363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15340" y="3018790"/>
            <a:ext cx="10172700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04" y="3992193"/>
            <a:ext cx="2104761" cy="447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5" grpId="0" bldLvl="0" animBg="1"/>
      <p:bldP spid="2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231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6565" y="4552315"/>
            <a:ext cx="8545830" cy="39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28395" y="5256530"/>
            <a:ext cx="9250045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53490" y="6206490"/>
            <a:ext cx="9131300" cy="43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4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96035"/>
            <a:ext cx="1000442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202180"/>
            <a:ext cx="1013777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3126740"/>
            <a:ext cx="1001776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1990" y="4022725"/>
            <a:ext cx="1013015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81904" y="4928736"/>
            <a:ext cx="4952380" cy="47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5" grpId="0" bldLvl="0" animBg="1"/>
      <p:bldP spid="25" grpId="0" bldLvl="0" animBg="1"/>
      <p:bldP spid="3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7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48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106805" y="1276985"/>
            <a:ext cx="969772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2220595"/>
            <a:ext cx="994283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2995295"/>
            <a:ext cx="10149840" cy="69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1990" y="4127500"/>
            <a:ext cx="1014984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81990" y="5037455"/>
            <a:ext cx="9884410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681990" y="5920105"/>
            <a:ext cx="9102725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7" grpId="0" bldLvl="0" animBg="1"/>
      <p:bldP spid="25" grpId="0" bldLvl="0" animBg="1"/>
      <p:bldP spid="33" grpId="0" bldLvl="0" animBg="1"/>
      <p:bldP spid="3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128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378152" y="4242430"/>
            <a:ext cx="156101" cy="101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72111" y="4361856"/>
            <a:ext cx="1083527" cy="275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87176" y="6043004"/>
            <a:ext cx="202013" cy="45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39250" y="6134870"/>
            <a:ext cx="404027" cy="34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0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1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377142" y="1382227"/>
            <a:ext cx="2333333" cy="467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29523" y="2345784"/>
            <a:ext cx="1723809" cy="438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72380" y="3261640"/>
            <a:ext cx="5333333" cy="467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15238" y="4206116"/>
            <a:ext cx="5123809" cy="486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86666" y="4435080"/>
            <a:ext cx="152380" cy="85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910476" y="5169673"/>
            <a:ext cx="1742857" cy="438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0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72105" y="1353820"/>
            <a:ext cx="5412740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15238" y="2299090"/>
            <a:ext cx="5123809" cy="486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10476" y="3263378"/>
            <a:ext cx="1742857" cy="458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72105" y="4180205"/>
            <a:ext cx="5587365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8" grpId="0" animBg="1"/>
      <p:bldP spid="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5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15238" y="1352959"/>
            <a:ext cx="3276190" cy="485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67619" y="1362483"/>
            <a:ext cx="1771428" cy="466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39047" y="2295833"/>
            <a:ext cx="1714285" cy="476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72380" y="3238708"/>
            <a:ext cx="4523809" cy="466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58095" y="3267280"/>
            <a:ext cx="304761" cy="438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53333" y="3533951"/>
            <a:ext cx="152380" cy="161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15238" y="4181582"/>
            <a:ext cx="5142857" cy="485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0220" y="1314450"/>
            <a:ext cx="11210925" cy="42291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4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8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43809" y="2966421"/>
            <a:ext cx="542857" cy="458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48571" y="2975964"/>
            <a:ext cx="542857" cy="448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43809" y="3872977"/>
            <a:ext cx="533333" cy="458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86666" y="3853891"/>
            <a:ext cx="504761" cy="486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6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72380" y="2174789"/>
            <a:ext cx="361904" cy="372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2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77142" y="3038741"/>
            <a:ext cx="2180952" cy="466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86666" y="3048265"/>
            <a:ext cx="495238" cy="44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20000" y="3038741"/>
            <a:ext cx="3142856" cy="485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34285" y="3048265"/>
            <a:ext cx="2390476" cy="466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81904" y="3410182"/>
            <a:ext cx="323809" cy="66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29523" y="3972107"/>
            <a:ext cx="3819047" cy="476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434285" y="3981632"/>
            <a:ext cx="438095" cy="428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005714" y="3972107"/>
            <a:ext cx="3314285" cy="466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424761" y="3953059"/>
            <a:ext cx="1076190" cy="457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043809" y="4286405"/>
            <a:ext cx="333333" cy="133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043809" y="4895950"/>
            <a:ext cx="161904" cy="85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491428" y="4867378"/>
            <a:ext cx="8771428" cy="485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7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24761" y="3978027"/>
            <a:ext cx="247619" cy="200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58095" y="3978027"/>
            <a:ext cx="247619" cy="200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91428" y="4121171"/>
            <a:ext cx="552380" cy="162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15238" y="4521975"/>
            <a:ext cx="152380" cy="95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29523" y="4521975"/>
            <a:ext cx="161904" cy="95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10476" y="4894150"/>
            <a:ext cx="247619" cy="200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053333" y="4894150"/>
            <a:ext cx="247619" cy="200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253333" y="5046837"/>
            <a:ext cx="552380" cy="162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786666" y="5046837"/>
            <a:ext cx="552380" cy="162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415238" y="5438097"/>
            <a:ext cx="152380" cy="95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929523" y="5438097"/>
            <a:ext cx="152380" cy="95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948571" y="5438097"/>
            <a:ext cx="152380" cy="95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472380" y="5438097"/>
            <a:ext cx="152380" cy="95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2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87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72540" y="3020060"/>
            <a:ext cx="957643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3915410"/>
            <a:ext cx="1000633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90" y="4839335"/>
            <a:ext cx="1007300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1904" y="5734467"/>
            <a:ext cx="3914285" cy="476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20" grpId="0" bldLvl="0" animBg="1"/>
      <p:bldP spid="23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2024-07-04T13:41:26Z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