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9" r:id="rId5"/>
    <p:sldId id="358" r:id="rId6"/>
    <p:sldId id="357" r:id="rId7"/>
    <p:sldId id="356" r:id="rId8"/>
    <p:sldId id="354" r:id="rId9"/>
    <p:sldId id="353" r:id="rId10"/>
    <p:sldId id="352" r:id="rId11"/>
    <p:sldId id="351" r:id="rId12"/>
    <p:sldId id="350" r:id="rId13"/>
    <p:sldId id="348" r:id="rId14"/>
    <p:sldId id="347" r:id="rId15"/>
    <p:sldId id="346" r:id="rId16"/>
    <p:sldId id="345" r:id="rId17"/>
    <p:sldId id="344" r:id="rId18"/>
    <p:sldId id="343" r:id="rId19"/>
    <p:sldId id="342" r:id="rId20"/>
    <p:sldId id="341" r:id="rId21"/>
    <p:sldId id="340" r:id="rId22"/>
    <p:sldId id="339" r:id="rId23"/>
    <p:sldId id="338" r:id="rId24"/>
    <p:sldId id="337" r:id="rId25"/>
    <p:sldId id="336" r:id="rId26"/>
    <p:sldId id="335" r:id="rId27"/>
    <p:sldId id="334" r:id="rId28"/>
    <p:sldId id="333" r:id="rId29"/>
    <p:sldId id="332" r:id="rId30"/>
    <p:sldId id="331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9830" y="2905125"/>
            <a:ext cx="441960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0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83270"/>
            <a:ext cx="10800000" cy="82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405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3501" y="4608326"/>
            <a:ext cx="1399312" cy="38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0495" y="5353685"/>
            <a:ext cx="239204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08220" y="6091172"/>
            <a:ext cx="468918" cy="39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50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64997" y="1153621"/>
            <a:ext cx="1205696" cy="35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1850" y="1802130"/>
            <a:ext cx="202946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74164" y="2476864"/>
            <a:ext cx="324111" cy="31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45760" y="3333115"/>
            <a:ext cx="116205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28515" y="3994785"/>
            <a:ext cx="203835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622165" y="4662805"/>
            <a:ext cx="208788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648200" y="5330825"/>
            <a:ext cx="202311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674164" y="5966594"/>
            <a:ext cx="1341823" cy="36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bldLvl="0" animBg="1"/>
      <p:bldP spid="11" grpId="0" bldLvl="0" animBg="1"/>
      <p:bldP spid="16" grpId="0" bldLvl="0" animBg="1"/>
      <p:bldP spid="20" grpId="0" bldLvl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176655" y="1115060"/>
            <a:ext cx="892048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087245"/>
            <a:ext cx="908494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011170"/>
            <a:ext cx="955103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3983355"/>
            <a:ext cx="916749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1355" y="4917440"/>
            <a:ext cx="906335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824865" y="5880100"/>
            <a:ext cx="899858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7" grpId="0" bldLvl="0" animBg="1"/>
      <p:bldP spid="22" grpId="0" bldLvl="0" animBg="1"/>
      <p:bldP spid="34" grpId="0" bldLvl="0" animBg="1"/>
      <p:bldP spid="3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71295" y="3079750"/>
            <a:ext cx="946277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71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94055" y="1080770"/>
            <a:ext cx="626618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4055" y="1722755"/>
            <a:ext cx="1112837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84225" y="2383155"/>
            <a:ext cx="596582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94055" y="3011805"/>
            <a:ext cx="734758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94055" y="3646805"/>
            <a:ext cx="728980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94055" y="4239260"/>
            <a:ext cx="605536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694055" y="4846955"/>
            <a:ext cx="721423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694055" y="5583555"/>
            <a:ext cx="1023175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694352" y="6225273"/>
            <a:ext cx="4372925" cy="372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7" grpId="0" bldLvl="0" animBg="1"/>
      <p:bldP spid="25" grpId="0" bldLvl="0" animBg="1"/>
      <p:bldP spid="33" grpId="0" bldLvl="0" animBg="1"/>
      <p:bldP spid="41" grpId="0" bldLvl="0" animBg="1"/>
      <p:bldP spid="47" grpId="0" bldLvl="0" animBg="1"/>
      <p:bldP spid="52" grpId="0" bldLvl="0" animBg="1"/>
      <p:bldP spid="5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8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97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0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4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56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8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88334" y="5921627"/>
            <a:ext cx="975988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30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60733" y="4025579"/>
            <a:ext cx="906464" cy="38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19845" y="2820035"/>
            <a:ext cx="168021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53333" y="3800849"/>
            <a:ext cx="609523" cy="51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77142" y="3254084"/>
            <a:ext cx="495238" cy="506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58095" y="3254084"/>
            <a:ext cx="609523" cy="53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4120" y="3141345"/>
            <a:ext cx="62928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924625"/>
            <a:ext cx="10800000" cy="1892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83851" y="3220913"/>
            <a:ext cx="295238" cy="506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6708" y="3220913"/>
            <a:ext cx="295238" cy="506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90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9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9765" y="3136265"/>
            <a:ext cx="910399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0640" y="4070350"/>
            <a:ext cx="577405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466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17015" y="2364740"/>
            <a:ext cx="629094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4745" y="2999740"/>
            <a:ext cx="667321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47445" y="3641725"/>
            <a:ext cx="691959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28395" y="4283075"/>
            <a:ext cx="681990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42975" y="4930775"/>
            <a:ext cx="698182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141095" y="5565775"/>
            <a:ext cx="666686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167130" y="6213475"/>
            <a:ext cx="165354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7" grpId="0" bldLvl="0" animBg="1"/>
      <p:bldP spid="22" grpId="0" bldLvl="0" animBg="1"/>
      <p:bldP spid="29" grpId="0" bldLvl="0" animBg="1"/>
      <p:bldP spid="39" grpId="0" bldLvl="0" animBg="1"/>
      <p:bldP spid="4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7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9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6345" y="1136015"/>
            <a:ext cx="802386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7070" y="1948180"/>
            <a:ext cx="857313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7705" y="2760980"/>
            <a:ext cx="867918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10260" y="3523615"/>
            <a:ext cx="835215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7070" y="4211955"/>
            <a:ext cx="870331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54685" y="5125720"/>
            <a:ext cx="860615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87070" y="5937885"/>
            <a:ext cx="319405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6" grpId="0" bldLvl="0" animBg="1"/>
      <p:bldP spid="19" grpId="0" bldLvl="0" animBg="1"/>
      <p:bldP spid="26" grpId="0" bldLvl="0" animBg="1"/>
      <p:bldP spid="36" grpId="0" bldLvl="0" animBg="1"/>
      <p:bldP spid="41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9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88770" y="1856740"/>
            <a:ext cx="787146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7705" y="2597150"/>
            <a:ext cx="905700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7705" y="3329305"/>
            <a:ext cx="923671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7705" y="4061460"/>
            <a:ext cx="901319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7705" y="4801235"/>
            <a:ext cx="905764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7705" y="5525135"/>
            <a:ext cx="1153604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7705" y="6265545"/>
            <a:ext cx="847090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18" grpId="0" bldLvl="0" animBg="1"/>
      <p:bldP spid="21" grpId="0" bldLvl="0" animBg="1"/>
      <p:bldP spid="27" grpId="0" bldLvl="0" animBg="1"/>
      <p:bldP spid="2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0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02315" y="3631694"/>
            <a:ext cx="144134" cy="8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74009" y="3751860"/>
            <a:ext cx="784732" cy="256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02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41843" y="4699058"/>
            <a:ext cx="134088" cy="8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59552" y="4804941"/>
            <a:ext cx="479894" cy="31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5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772735"/>
            <a:ext cx="10800000" cy="3890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8418" y="3946818"/>
            <a:ext cx="523809" cy="524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2704" y="3965889"/>
            <a:ext cx="571428" cy="49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8894" y="4909898"/>
            <a:ext cx="561904" cy="50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33656" y="4919434"/>
            <a:ext cx="600000" cy="486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01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86874" y="2162082"/>
            <a:ext cx="380603" cy="42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7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5990" y="3005455"/>
            <a:ext cx="850392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8885" y="3969385"/>
            <a:ext cx="736727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4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2024-07-04T13:06:33Z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