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8" r:id="rId33"/>
    <p:sldId id="327" r:id="rId34"/>
    <p:sldId id="326" r:id="rId35"/>
    <p:sldId id="325" r:id="rId36"/>
    <p:sldId id="390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1325" y="2928620"/>
            <a:ext cx="622935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1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58315" y="3851910"/>
            <a:ext cx="916368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3965" y="4758055"/>
            <a:ext cx="1006729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58315" y="3830320"/>
            <a:ext cx="94805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0090" y="4735830"/>
            <a:ext cx="93954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5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53490" y="1324610"/>
            <a:ext cx="95802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2775" y="2231390"/>
            <a:ext cx="1002347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7075" y="3175000"/>
            <a:ext cx="102285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000500"/>
            <a:ext cx="1047750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967605"/>
            <a:ext cx="983234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  <p:bldP spid="22" grpId="0" bldLvl="0" animBg="1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8666" y="2851395"/>
            <a:ext cx="373728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5020" y="3788410"/>
            <a:ext cx="8054975" cy="122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5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965" y="3222625"/>
            <a:ext cx="914844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8765" y="4156710"/>
            <a:ext cx="996061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48571" y="5072398"/>
            <a:ext cx="971428" cy="42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86666" y="5062862"/>
            <a:ext cx="3828571" cy="45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690" y="2962275"/>
            <a:ext cx="917130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0665" y="3876675"/>
            <a:ext cx="68306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2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843530" y="3361690"/>
            <a:ext cx="88455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72530" y="3307080"/>
            <a:ext cx="79057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10420" y="3433445"/>
            <a:ext cx="84899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62857" y="4327339"/>
            <a:ext cx="533333" cy="45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62857" y="4336872"/>
            <a:ext cx="504760" cy="4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24480" y="4244975"/>
            <a:ext cx="56642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29523" y="5223368"/>
            <a:ext cx="428571" cy="46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10476" y="5223368"/>
            <a:ext cx="552380" cy="467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animBg="1"/>
      <p:bldP spid="13" grpId="0" animBg="1"/>
      <p:bldP spid="14" grpId="0" bldLvl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3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7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3116" y="2801004"/>
            <a:ext cx="2464505" cy="43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5916" y="3638161"/>
            <a:ext cx="1418681" cy="43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0068" y="3656360"/>
            <a:ext cx="472895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7575" y="6140530"/>
            <a:ext cx="3373916" cy="43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5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6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16660" y="1198880"/>
            <a:ext cx="803021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165" y="2000250"/>
            <a:ext cx="917575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165" y="2810510"/>
            <a:ext cx="972121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5165" y="3620770"/>
            <a:ext cx="940308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57555" y="4405630"/>
            <a:ext cx="883412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5165" y="5198110"/>
            <a:ext cx="917575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5163" y="6008732"/>
            <a:ext cx="3318219" cy="43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5" grpId="0" bldLvl="0" animBg="1"/>
      <p:bldP spid="21" grpId="0" bldLvl="0" animBg="1"/>
      <p:bldP spid="24" grpId="0" bldLvl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3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1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50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2718" y="1813425"/>
            <a:ext cx="252893" cy="27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81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8571" y="2135206"/>
            <a:ext cx="980952" cy="4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238" y="3012378"/>
            <a:ext cx="523809" cy="43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24761" y="3908619"/>
            <a:ext cx="2314285" cy="46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77142" y="4804860"/>
            <a:ext cx="504761" cy="47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20000" y="4833464"/>
            <a:ext cx="733333" cy="42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58095" y="5710636"/>
            <a:ext cx="1542857" cy="44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1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1200785"/>
            <a:ext cx="89674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107565"/>
            <a:ext cx="97091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004820"/>
            <a:ext cx="1000442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35" y="3612330"/>
            <a:ext cx="10800000" cy="274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white">
          <a:xfrm>
            <a:off x="695325" y="3860800"/>
            <a:ext cx="946213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5239" y="4739657"/>
            <a:ext cx="1076190" cy="46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866900" y="4749165"/>
            <a:ext cx="879792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61670" y="5636895"/>
            <a:ext cx="593471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6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390" y="2973070"/>
            <a:ext cx="89979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9715" y="3849370"/>
            <a:ext cx="943165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10476" y="4726250"/>
            <a:ext cx="4780952" cy="47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3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9995" y="1120140"/>
            <a:ext cx="770382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070" y="1893570"/>
            <a:ext cx="851090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7070" y="2650490"/>
            <a:ext cx="841311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7070" y="3293745"/>
            <a:ext cx="830770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7070" y="4149090"/>
            <a:ext cx="816483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7070" y="4930140"/>
            <a:ext cx="841375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7111" y="5719885"/>
            <a:ext cx="682432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6" grpId="0" bldLvl="0" animBg="1"/>
      <p:bldP spid="22" grpId="0" bldLvl="0" animBg="1"/>
      <p:bldP spid="26" grpId="0" bldLvl="0" animBg="1"/>
      <p:bldP spid="3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823720"/>
            <a:ext cx="11239500" cy="32099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5714" y="1909142"/>
            <a:ext cx="289523" cy="29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3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6165215"/>
            <a:ext cx="715518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215" y="5661025"/>
            <a:ext cx="715518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4020598"/>
            <a:ext cx="1047619" cy="4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5015" y="4878070"/>
            <a:ext cx="274256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96190" y="4878016"/>
            <a:ext cx="3714285" cy="48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86666" y="2897701"/>
            <a:ext cx="3123809" cy="47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3812885"/>
            <a:ext cx="495238" cy="4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2857" y="3803352"/>
            <a:ext cx="2523809" cy="46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1904" y="3822418"/>
            <a:ext cx="1000000" cy="4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7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6542" y="1958561"/>
            <a:ext cx="1228222" cy="37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60894" y="2679509"/>
            <a:ext cx="113724" cy="53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5610" y="2671920"/>
            <a:ext cx="1144824" cy="37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72515" y="2694687"/>
            <a:ext cx="1197896" cy="32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0640" y="4804411"/>
            <a:ext cx="2395792" cy="36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8450" y="4812030"/>
            <a:ext cx="238506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5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43380" y="5393690"/>
            <a:ext cx="856551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3640" y="6150423"/>
            <a:ext cx="3167525" cy="36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2024-07-04T14:43:20Z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