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0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6" r:id="rId17"/>
    <p:sldId id="375" r:id="rId18"/>
    <p:sldId id="373" r:id="rId19"/>
    <p:sldId id="372" r:id="rId20"/>
    <p:sldId id="370" r:id="rId21"/>
    <p:sldId id="369" r:id="rId22"/>
    <p:sldId id="368" r:id="rId23"/>
    <p:sldId id="367" r:id="rId24"/>
    <p:sldId id="366" r:id="rId25"/>
    <p:sldId id="364" r:id="rId26"/>
    <p:sldId id="363" r:id="rId27"/>
    <p:sldId id="362" r:id="rId28"/>
    <p:sldId id="361" r:id="rId29"/>
    <p:sldId id="360" r:id="rId30"/>
    <p:sldId id="359" r:id="rId31"/>
    <p:sldId id="358" r:id="rId32"/>
    <p:sldId id="357" r:id="rId33"/>
    <p:sldId id="356" r:id="rId34"/>
    <p:sldId id="355" r:id="rId35"/>
    <p:sldId id="353" r:id="rId36"/>
    <p:sldId id="352" r:id="rId37"/>
    <p:sldId id="351" r:id="rId38"/>
    <p:sldId id="350" r:id="rId39"/>
    <p:sldId id="349" r:id="rId40"/>
    <p:sldId id="348" r:id="rId41"/>
    <p:sldId id="347" r:id="rId42"/>
    <p:sldId id="345" r:id="rId43"/>
    <p:sldId id="344" r:id="rId44"/>
    <p:sldId id="343" r:id="rId45"/>
    <p:sldId id="342" r:id="rId46"/>
    <p:sldId id="340" r:id="rId47"/>
    <p:sldId id="339" r:id="rId48"/>
    <p:sldId id="338" r:id="rId49"/>
    <p:sldId id="337" r:id="rId50"/>
    <p:sldId id="335" r:id="rId51"/>
    <p:sldId id="334" r:id="rId52"/>
    <p:sldId id="333" r:id="rId53"/>
    <p:sldId id="332" r:id="rId54"/>
    <p:sldId id="331" r:id="rId55"/>
    <p:sldId id="330" r:id="rId56"/>
    <p:sldId id="328" r:id="rId57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gs" Target="tags/tag1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260" y="2708725"/>
            <a:ext cx="10800000" cy="971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1191554"/>
            <a:ext cx="2838095" cy="362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0476" y="1907494"/>
            <a:ext cx="2780952" cy="362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0000" y="2623433"/>
            <a:ext cx="1923809" cy="34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6666" y="3310735"/>
            <a:ext cx="2933333" cy="362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77142" y="1945677"/>
            <a:ext cx="2885714" cy="362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680" y="1945640"/>
            <a:ext cx="297561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39047" y="3348919"/>
            <a:ext cx="2819047" cy="362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3333" y="3358464"/>
            <a:ext cx="838095" cy="362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77142" y="4064858"/>
            <a:ext cx="1580952" cy="33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6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99465"/>
            <a:ext cx="9488805" cy="29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573145"/>
            <a:ext cx="9488805" cy="315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8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7142" y="2861109"/>
            <a:ext cx="800000" cy="37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380" y="3672090"/>
            <a:ext cx="1800000" cy="35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3333" y="4454449"/>
            <a:ext cx="1009523" cy="37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58095" y="5255889"/>
            <a:ext cx="809523" cy="362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7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5238" y="1889725"/>
            <a:ext cx="419047" cy="26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047" y="1851487"/>
            <a:ext cx="428571" cy="36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190" y="1861047"/>
            <a:ext cx="390476" cy="344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492825"/>
            <a:ext cx="10800000" cy="1269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25015" y="3213100"/>
            <a:ext cx="19113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7520" y="3213100"/>
            <a:ext cx="21145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0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2614255"/>
            <a:ext cx="9161904" cy="38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190" y="3330355"/>
            <a:ext cx="2704761" cy="36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7142" y="3578603"/>
            <a:ext cx="161904" cy="9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9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55" y="2198820"/>
            <a:ext cx="10800000" cy="3772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5878" y="2646607"/>
            <a:ext cx="1190476" cy="35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3497" y="2637080"/>
            <a:ext cx="6171428" cy="38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3974" y="2646607"/>
            <a:ext cx="1885713" cy="35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259" y="3342107"/>
            <a:ext cx="9790476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259" y="4047134"/>
            <a:ext cx="1838095" cy="33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75878" y="4733106"/>
            <a:ext cx="2800000" cy="35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94926" y="4723579"/>
            <a:ext cx="2809523" cy="35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04450" y="4723579"/>
            <a:ext cx="3666666" cy="38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8259" y="5428606"/>
            <a:ext cx="4638095" cy="36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04450" y="5428606"/>
            <a:ext cx="4123809" cy="36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265" y="2515870"/>
            <a:ext cx="962088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3211520"/>
            <a:ext cx="9638095" cy="38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476" y="3907201"/>
            <a:ext cx="8152380" cy="38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7142" y="2468445"/>
            <a:ext cx="266666" cy="28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6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814"/>
            <a:ext cx="3000000" cy="36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1831074"/>
            <a:ext cx="9561904" cy="32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470785"/>
            <a:ext cx="1053782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119755"/>
            <a:ext cx="1059053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735070"/>
            <a:ext cx="1056894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408170"/>
            <a:ext cx="1123569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1208"/>
            <a:ext cx="5590476" cy="32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3809" y="1201208"/>
            <a:ext cx="4609523" cy="32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41083"/>
            <a:ext cx="6409523" cy="32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2380" y="1841083"/>
            <a:ext cx="3790477" cy="33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490508"/>
            <a:ext cx="8066666" cy="32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9047" y="2490508"/>
            <a:ext cx="1561904" cy="32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10476" y="2509608"/>
            <a:ext cx="552381" cy="2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130382"/>
            <a:ext cx="9657142" cy="32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29523" y="3149483"/>
            <a:ext cx="714285" cy="28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779807"/>
            <a:ext cx="2990476" cy="32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540200"/>
            <a:ext cx="10800000" cy="3582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933005"/>
            <a:ext cx="10800000" cy="290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5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415" y="3716655"/>
            <a:ext cx="899223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149090"/>
            <a:ext cx="899223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6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1887691"/>
            <a:ext cx="285714" cy="2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4428940"/>
            <a:ext cx="10800000" cy="1388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750" y="4437380"/>
            <a:ext cx="9060815" cy="164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5157470"/>
            <a:ext cx="9060815" cy="164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8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124620"/>
            <a:ext cx="1180952" cy="35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7142" y="1115081"/>
            <a:ext cx="8066665" cy="38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5714" y="1840030"/>
            <a:ext cx="209523" cy="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792336"/>
            <a:ext cx="9800000" cy="372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479129"/>
            <a:ext cx="1038095" cy="372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9523" y="3156383"/>
            <a:ext cx="9314285" cy="39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852715"/>
            <a:ext cx="2819047" cy="38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58095" y="3852715"/>
            <a:ext cx="6914284" cy="38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539508"/>
            <a:ext cx="9600000" cy="38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91428" y="4797056"/>
            <a:ext cx="161904" cy="10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5235840"/>
            <a:ext cx="4228571" cy="34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3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1782312"/>
            <a:ext cx="9323809" cy="38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2478227"/>
            <a:ext cx="9704761" cy="38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4761" y="2535425"/>
            <a:ext cx="228571" cy="8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3155076"/>
            <a:ext cx="2190476" cy="38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77142" y="3164609"/>
            <a:ext cx="7485714" cy="36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428" y="3860524"/>
            <a:ext cx="609523" cy="343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20000" y="3860524"/>
            <a:ext cx="2761904" cy="36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4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4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7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2527111"/>
            <a:ext cx="361904" cy="35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7" y="2527111"/>
            <a:ext cx="371428" cy="33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8571" y="3185410"/>
            <a:ext cx="390476" cy="34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8571" y="3185410"/>
            <a:ext cx="371427" cy="34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56285"/>
            <a:ext cx="10129520" cy="179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2550795"/>
            <a:ext cx="10129520" cy="446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1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437195"/>
            <a:ext cx="10800000" cy="135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1877044"/>
            <a:ext cx="3771428" cy="362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8571" y="3934830"/>
            <a:ext cx="6123809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1782771"/>
            <a:ext cx="7371429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476" y="3843084"/>
            <a:ext cx="9352381" cy="39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165" y="4539615"/>
            <a:ext cx="980884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476" y="5235703"/>
            <a:ext cx="3276190" cy="38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43809" y="5226164"/>
            <a:ext cx="6390476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0000" y="5922474"/>
            <a:ext cx="2580952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  <p:bldP spid="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690" y="2468880"/>
            <a:ext cx="93865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640" y="3164840"/>
            <a:ext cx="1016952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571" y="3879604"/>
            <a:ext cx="342857" cy="343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58095" y="3860538"/>
            <a:ext cx="3133333" cy="36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2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572960"/>
            <a:ext cx="10800000" cy="2759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4270613"/>
            <a:ext cx="1228571" cy="33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190" y="4251546"/>
            <a:ext cx="4028572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3080480"/>
            <a:ext cx="5980952" cy="37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3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0952" y="3593598"/>
            <a:ext cx="3790476" cy="37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71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0748" y="3362119"/>
            <a:ext cx="3392189" cy="24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7766" y="3374600"/>
            <a:ext cx="236954" cy="21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0029" y="3805196"/>
            <a:ext cx="2843453" cy="24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05954" y="3811436"/>
            <a:ext cx="1078766" cy="23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5087" y="4248273"/>
            <a:ext cx="3361011" cy="24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42219" y="4260754"/>
            <a:ext cx="542500" cy="22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5087" y="4691349"/>
            <a:ext cx="3934690" cy="24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86558" y="5165629"/>
            <a:ext cx="168362" cy="43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5087" y="5134426"/>
            <a:ext cx="1639974" cy="24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58595" y="5146907"/>
            <a:ext cx="1359370" cy="22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42908" y="5140667"/>
            <a:ext cx="848047" cy="23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7558" y="5583744"/>
            <a:ext cx="3928455" cy="24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7558" y="6039302"/>
            <a:ext cx="1808336" cy="23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4605" y="2934970"/>
            <a:ext cx="76644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3" y="3697057"/>
            <a:ext cx="580952" cy="29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00952" y="4364030"/>
            <a:ext cx="390476" cy="33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8095" y="4383086"/>
            <a:ext cx="333333" cy="32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476" y="5031002"/>
            <a:ext cx="2180952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7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17105"/>
            <a:ext cx="10800000" cy="213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8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4345206"/>
            <a:ext cx="3714285" cy="38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1428" y="4345206"/>
            <a:ext cx="3923810" cy="38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43809" y="4345206"/>
            <a:ext cx="1857141" cy="38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5021753"/>
            <a:ext cx="1980952" cy="35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77142" y="5279031"/>
            <a:ext cx="161904" cy="9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9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8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210311"/>
            <a:ext cx="4485714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2857" y="1210311"/>
            <a:ext cx="2457142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7142" y="1210311"/>
            <a:ext cx="2285714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915715"/>
            <a:ext cx="9923809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621118"/>
            <a:ext cx="2628571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9523" y="2640183"/>
            <a:ext cx="352380" cy="32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67619" y="2621118"/>
            <a:ext cx="5447619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72380" y="2640183"/>
            <a:ext cx="685714" cy="33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20000" y="2659248"/>
            <a:ext cx="323809" cy="27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326521"/>
            <a:ext cx="1828571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39047" y="3345586"/>
            <a:ext cx="2361904" cy="352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1868679"/>
            <a:ext cx="2342857" cy="36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0476" y="2565037"/>
            <a:ext cx="1619047" cy="36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6190" y="2584115"/>
            <a:ext cx="1657142" cy="34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0476" y="3957752"/>
            <a:ext cx="5076190" cy="38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2024-07-04T09:15:23Z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