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  <p:sldId id="386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2957195"/>
            <a:ext cx="50292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4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5300980"/>
            <a:ext cx="34709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4580890"/>
            <a:ext cx="89249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4285" y="1692000"/>
            <a:ext cx="240000" cy="2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781500"/>
            <a:ext cx="10800000" cy="82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509845"/>
            <a:ext cx="10800000" cy="507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85390" y="5939155"/>
            <a:ext cx="87293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00730" y="4547870"/>
            <a:ext cx="59975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4593264"/>
            <a:ext cx="2047619" cy="49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8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5462" y="1944229"/>
            <a:ext cx="961941" cy="44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8587" y="4457350"/>
            <a:ext cx="934457" cy="3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7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540" y="3911600"/>
            <a:ext cx="86264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857" y="3920854"/>
            <a:ext cx="2333333" cy="45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714240"/>
            <a:ext cx="943927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4585"/>
            <a:ext cx="90531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75485"/>
            <a:ext cx="90297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806700"/>
            <a:ext cx="677672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58020" y="6068920"/>
            <a:ext cx="135789" cy="7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0466" y="6172776"/>
            <a:ext cx="487244" cy="30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8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78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9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3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9090"/>
            <a:ext cx="9863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50" y="5876740"/>
            <a:ext cx="10800000" cy="76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5075" y="2876550"/>
            <a:ext cx="802576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3323" y="3728375"/>
            <a:ext cx="677434" cy="3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550" y="5161280"/>
            <a:ext cx="845502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09445" y="6118225"/>
            <a:ext cx="31864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8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2280" y="2811780"/>
            <a:ext cx="938847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1378" y="3647612"/>
            <a:ext cx="1216307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7050" y="5292090"/>
            <a:ext cx="95357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7087" y="6090967"/>
            <a:ext cx="3166113" cy="48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1944311"/>
            <a:ext cx="542857" cy="4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2859427"/>
            <a:ext cx="209523" cy="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2857" y="2973817"/>
            <a:ext cx="819047" cy="27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4540" y="3706495"/>
            <a:ext cx="89293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0952" y="4544986"/>
            <a:ext cx="3266666" cy="4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440" y="2917825"/>
            <a:ext cx="960437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2565" y="3766820"/>
            <a:ext cx="104965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124585"/>
            <a:ext cx="11818620" cy="51079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2163719"/>
            <a:ext cx="542857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144652"/>
            <a:ext cx="533333" cy="4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380" y="3050359"/>
            <a:ext cx="495238" cy="4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7619" y="3040825"/>
            <a:ext cx="542857" cy="4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2857" y="4861773"/>
            <a:ext cx="361904" cy="36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8560" y="2807335"/>
            <a:ext cx="82213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7070" y="3632200"/>
            <a:ext cx="605536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9670" y="5274310"/>
            <a:ext cx="85210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65829" y="6117365"/>
            <a:ext cx="1596767" cy="39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39769" y="6442243"/>
            <a:ext cx="122828" cy="7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865" y="2106295"/>
            <a:ext cx="78955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3809" y="3851036"/>
            <a:ext cx="5695238" cy="4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4761" y="3851036"/>
            <a:ext cx="1314285" cy="4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2857" y="4728094"/>
            <a:ext cx="1285714" cy="43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1277336"/>
            <a:ext cx="361904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2024-07-05T06:32:59Z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