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2247900"/>
            <a:ext cx="829627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6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9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836295"/>
            <a:ext cx="9406255" cy="598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9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3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1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2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