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  <p:sldId id="378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3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0" y="2909570"/>
            <a:ext cx="60579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04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850" y="6223635"/>
            <a:ext cx="685990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3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14270" y="3523615"/>
            <a:ext cx="763651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92935" y="4417695"/>
            <a:ext cx="813498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01825" y="5226685"/>
            <a:ext cx="909955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892935" y="6044565"/>
            <a:ext cx="578739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7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2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2455" y="2797810"/>
            <a:ext cx="906335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6960"/>
            <a:ext cx="947356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863725"/>
            <a:ext cx="930529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2920365"/>
            <a:ext cx="235585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3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65935" y="2697480"/>
            <a:ext cx="842518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8600" y="3590925"/>
            <a:ext cx="914654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50340" y="5270500"/>
            <a:ext cx="826897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4436745"/>
            <a:ext cx="826897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15415" y="6083935"/>
            <a:ext cx="826897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21" grpId="0" bldLvl="0" animBg="1"/>
      <p:bldP spid="2" grpId="0" bldLvl="0" animBg="1"/>
      <p:bldP spid="2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3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2323" y="5697526"/>
            <a:ext cx="972367" cy="275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7500" y="5685283"/>
            <a:ext cx="244620" cy="28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5824" y="5673041"/>
            <a:ext cx="1963082" cy="31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4417" y="6266792"/>
            <a:ext cx="1002945" cy="29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5709" y="6266792"/>
            <a:ext cx="813364" cy="30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07998" y="6266792"/>
            <a:ext cx="1100793" cy="31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73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91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6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6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87015" y="4622800"/>
            <a:ext cx="86042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34400" y="5409565"/>
            <a:ext cx="76898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6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333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9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3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0476" y="1229490"/>
            <a:ext cx="476190" cy="4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7142" y="2125937"/>
            <a:ext cx="552380" cy="46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2857" y="3041457"/>
            <a:ext cx="495238" cy="4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72380" y="3031920"/>
            <a:ext cx="485714" cy="41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8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790" y="3688715"/>
            <a:ext cx="91090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760" y="4471035"/>
            <a:ext cx="977011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43809" y="5433364"/>
            <a:ext cx="4809523" cy="48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1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790" y="2915285"/>
            <a:ext cx="953516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2850" y="3801110"/>
            <a:ext cx="1008697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63015" y="4667885"/>
            <a:ext cx="31407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3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355" y="2324100"/>
            <a:ext cx="670369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5215" y="2952750"/>
            <a:ext cx="727202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11885" y="3575050"/>
            <a:ext cx="684657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78230" y="4176395"/>
            <a:ext cx="738759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18870" y="4798695"/>
            <a:ext cx="6980555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04900" y="5420360"/>
            <a:ext cx="707326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139190" y="6035675"/>
            <a:ext cx="523938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0" grpId="0" bldLvl="0" animBg="1"/>
      <p:bldP spid="26" grpId="0" bldLvl="0" animBg="1"/>
      <p:bldP spid="32" grpId="0" bldLvl="0" animBg="1"/>
      <p:bldP spid="37" grpId="0" bldLvl="0" animBg="1"/>
      <p:bldP spid="4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0380" y="908050"/>
            <a:ext cx="9251315" cy="56813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476" y="2164997"/>
            <a:ext cx="428571" cy="39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4761" y="2145909"/>
            <a:ext cx="428571" cy="45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2857" y="3052587"/>
            <a:ext cx="466666" cy="45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238" y="3052587"/>
            <a:ext cx="466666" cy="44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87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3807" y="1732415"/>
            <a:ext cx="227453" cy="233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45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63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440" y="1287145"/>
            <a:ext cx="97923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27555"/>
            <a:ext cx="990409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032760"/>
            <a:ext cx="566229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1239035"/>
            <a:ext cx="400001" cy="35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2024-07-05T06:29:36Z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