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3105150"/>
            <a:ext cx="866775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2849880"/>
            <a:ext cx="1002855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725" y="3698240"/>
            <a:ext cx="974217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46600"/>
            <a:ext cx="105911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5385608"/>
            <a:ext cx="8780952" cy="48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72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68906" y="3387081"/>
            <a:ext cx="3112310" cy="33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4122" y="3936247"/>
            <a:ext cx="1378397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8654" y="3967449"/>
            <a:ext cx="249483" cy="26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0508" y="3979930"/>
            <a:ext cx="629946" cy="2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6020" y="5040630"/>
            <a:ext cx="212979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3445" y="5577205"/>
            <a:ext cx="404304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4019" y="6107947"/>
            <a:ext cx="1690252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5" grpId="0" bldLvl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23610" y="3013075"/>
            <a:ext cx="326263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35463" y="3723908"/>
            <a:ext cx="1825801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4311" y="3732172"/>
            <a:ext cx="2073647" cy="41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04098" y="5186634"/>
            <a:ext cx="917031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10679" y="5897337"/>
            <a:ext cx="1850586" cy="41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571" y="4584172"/>
            <a:ext cx="1047619" cy="4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1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1465" y="3013710"/>
            <a:ext cx="74244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4270" y="3662045"/>
            <a:ext cx="807402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1890" y="4302760"/>
            <a:ext cx="811974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6650" y="4943475"/>
            <a:ext cx="777684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81735" y="5577205"/>
            <a:ext cx="780796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59510" y="6224905"/>
            <a:ext cx="619760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5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4410" y="5609590"/>
            <a:ext cx="617347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6237605"/>
            <a:ext cx="617347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3791566"/>
            <a:ext cx="514285" cy="4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476" y="3782040"/>
            <a:ext cx="1009523" cy="4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4648867"/>
            <a:ext cx="990476" cy="4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220" y="4658360"/>
            <a:ext cx="18046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4285" y="5525218"/>
            <a:ext cx="990476" cy="4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9523" y="2842817"/>
            <a:ext cx="361904" cy="36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3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35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8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2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0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6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4505" y="3053927"/>
            <a:ext cx="242796" cy="27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8705" y="4310024"/>
            <a:ext cx="256670" cy="2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1370" y="4316963"/>
            <a:ext cx="305230" cy="27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8561" y="4948481"/>
            <a:ext cx="270544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25015" y="3754120"/>
            <a:ext cx="91744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665" y="4640580"/>
            <a:ext cx="101676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10476" y="5498158"/>
            <a:ext cx="5771428" cy="4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4060" y="2717165"/>
            <a:ext cx="90811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7175" y="3499485"/>
            <a:ext cx="93764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48435" y="4380230"/>
            <a:ext cx="102279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02715" y="5207000"/>
            <a:ext cx="98228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72540" y="6061710"/>
            <a:ext cx="781113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9" grpId="0" bldLvl="0" animBg="1"/>
      <p:bldP spid="23" grpId="0" bldLvl="0" animBg="1"/>
      <p:bldP spid="3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1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5135" y="4939030"/>
            <a:ext cx="689800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4135" y="5567045"/>
            <a:ext cx="73875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8624" y="6216705"/>
            <a:ext cx="2723768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640" y="3747135"/>
            <a:ext cx="93141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8290" y="4531995"/>
            <a:ext cx="989457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0000" y="5482579"/>
            <a:ext cx="3914285" cy="4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5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7182" y="5582837"/>
            <a:ext cx="262187" cy="7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0425" y="5675054"/>
            <a:ext cx="758218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5856" y="6221261"/>
            <a:ext cx="318877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8878" y="1270608"/>
            <a:ext cx="274729" cy="30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761" y="2890245"/>
            <a:ext cx="2523809" cy="45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571" y="2890245"/>
            <a:ext cx="6600000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730074"/>
            <a:ext cx="2047619" cy="45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67619" y="3777791"/>
            <a:ext cx="980952" cy="38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77142" y="3730074"/>
            <a:ext cx="4304761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5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5372" y="2595347"/>
            <a:ext cx="847966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5372" y="4045648"/>
            <a:ext cx="378703" cy="3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403" y="4053888"/>
            <a:ext cx="337539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4209" y="5495948"/>
            <a:ext cx="880896" cy="40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4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2024-07-05T05:03:49Z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