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28" r:id="rId30"/>
    <p:sldId id="327" r:id="rId31"/>
    <p:sldId id="326" r:id="rId32"/>
    <p:sldId id="325" r:id="rId33"/>
    <p:sldId id="382" r:id="rId34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4370" y="2924175"/>
            <a:ext cx="5762625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63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9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89361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63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71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71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83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50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29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069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152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76547" y="4885456"/>
            <a:ext cx="790108" cy="334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50062" y="4877857"/>
            <a:ext cx="395054" cy="357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99696" y="5554163"/>
            <a:ext cx="850886" cy="372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2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4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0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8095" y="2934639"/>
            <a:ext cx="1485714" cy="476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29523" y="2934639"/>
            <a:ext cx="4752381" cy="476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824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79880" y="2599690"/>
            <a:ext cx="754126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46175" y="3336290"/>
            <a:ext cx="845947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69035" y="4049395"/>
            <a:ext cx="793496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22680" y="4770755"/>
            <a:ext cx="7812405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130300" y="5483860"/>
            <a:ext cx="818642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169190" y="6212592"/>
            <a:ext cx="1394039" cy="34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7" grpId="0" bldLvl="0" animBg="1"/>
      <p:bldP spid="22" grpId="0" bldLvl="0" animBg="1"/>
      <p:bldP spid="30" grpId="0" bldLvl="0" animBg="1"/>
      <p:bldP spid="3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0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3705" y="2942590"/>
            <a:ext cx="932878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24915" y="3868420"/>
            <a:ext cx="990028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24915" y="4735195"/>
            <a:ext cx="967740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050290" y="5621655"/>
            <a:ext cx="1007364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8" grpId="0" bldLvl="0" animBg="1"/>
      <p:bldP spid="2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4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19835"/>
            <a:ext cx="1016698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060575"/>
            <a:ext cx="1006157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039110"/>
            <a:ext cx="486092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7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0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590" y="1200785"/>
            <a:ext cx="939292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096135"/>
            <a:ext cx="1044003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2973070"/>
            <a:ext cx="1008634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3832860"/>
            <a:ext cx="991298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90" y="4839335"/>
            <a:ext cx="1008570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5" grpId="0" bldLvl="0" animBg="1"/>
      <p:bldP spid="20" grpId="0" bldLvl="0" animBg="1"/>
      <p:bldP spid="2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677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3895" y="1322070"/>
            <a:ext cx="925258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8335" y="2165350"/>
            <a:ext cx="9479915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3895" y="3017520"/>
            <a:ext cx="927608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4135" y="3860971"/>
            <a:ext cx="4420356" cy="44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6" grpId="0" bldLvl="0" animBg="1"/>
      <p:bldP spid="2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459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482725" y="4909185"/>
            <a:ext cx="7399020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27505" y="5579745"/>
            <a:ext cx="8547100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15712" y="4221100"/>
            <a:ext cx="2319329" cy="402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24887" y="6258575"/>
            <a:ext cx="3084548" cy="39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13" grpId="0" bldLvl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4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34285" y="1238752"/>
            <a:ext cx="657142" cy="400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59730" y="1043940"/>
            <a:ext cx="131762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24915" y="3677285"/>
            <a:ext cx="140335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9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895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90955" y="1219835"/>
            <a:ext cx="949071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047875"/>
            <a:ext cx="1011491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2847340"/>
            <a:ext cx="989520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64210" y="3676015"/>
            <a:ext cx="977455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81990" y="4485005"/>
            <a:ext cx="1001077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681990" y="5203825"/>
            <a:ext cx="1044638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805815" y="6132195"/>
            <a:ext cx="671766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9" grpId="0" bldLvl="0" animBg="1"/>
      <p:bldP spid="31" grpId="0" bldLvl="0" animBg="1"/>
      <p:bldP spid="35" grpId="0" bldLvl="0" animBg="1"/>
      <p:bldP spid="42" grpId="0" bldLvl="0" animBg="1"/>
      <p:bldP spid="4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03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33170" y="1151890"/>
            <a:ext cx="8211185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5800" y="1887855"/>
            <a:ext cx="913384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5800" y="2615565"/>
            <a:ext cx="8905875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5783" y="3359875"/>
            <a:ext cx="513245" cy="41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216025" y="3359785"/>
            <a:ext cx="9685020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85800" y="4087495"/>
            <a:ext cx="509397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233170" y="4823460"/>
            <a:ext cx="9186545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685783" y="5550900"/>
            <a:ext cx="4824504" cy="436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7" grpId="0" bldLvl="0" animBg="1"/>
      <p:bldP spid="26" grpId="0" animBg="1"/>
      <p:bldP spid="27" grpId="0" bldLvl="0" animBg="1"/>
      <p:bldP spid="32" grpId="0" bldLvl="0" animBg="1"/>
      <p:bldP spid="34" grpId="0" bldLvl="0" animBg="1"/>
      <p:bldP spid="3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7565" y="837565"/>
            <a:ext cx="10744835" cy="553275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2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9523" y="5433650"/>
            <a:ext cx="1552380" cy="467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20000" y="5452717"/>
            <a:ext cx="400000" cy="429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62857" y="5433650"/>
            <a:ext cx="1580952" cy="467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72380" y="5452717"/>
            <a:ext cx="400001" cy="429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7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1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1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5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1115" y="1219835"/>
            <a:ext cx="1002284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098040"/>
            <a:ext cx="1032637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2956425"/>
            <a:ext cx="4428571" cy="45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40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91352" y="2026523"/>
            <a:ext cx="327388" cy="33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2024-07-04T16:39:31Z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