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6" r:id="rId8"/>
    <p:sldId id="384" r:id="rId9"/>
    <p:sldId id="383" r:id="rId10"/>
    <p:sldId id="382" r:id="rId11"/>
    <p:sldId id="381" r:id="rId12"/>
    <p:sldId id="380" r:id="rId13"/>
    <p:sldId id="378" r:id="rId14"/>
    <p:sldId id="377" r:id="rId15"/>
    <p:sldId id="376" r:id="rId16"/>
    <p:sldId id="375" r:id="rId17"/>
    <p:sldId id="374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7" r:id="rId34"/>
    <p:sldId id="356" r:id="rId35"/>
    <p:sldId id="354" r:id="rId36"/>
    <p:sldId id="353" r:id="rId37"/>
    <p:sldId id="352" r:id="rId38"/>
    <p:sldId id="351" r:id="rId39"/>
    <p:sldId id="350" r:id="rId40"/>
    <p:sldId id="349" r:id="rId41"/>
    <p:sldId id="348" r:id="rId42"/>
    <p:sldId id="347" r:id="rId43"/>
    <p:sldId id="346" r:id="rId44"/>
    <p:sldId id="344" r:id="rId45"/>
    <p:sldId id="343" r:id="rId46"/>
    <p:sldId id="342" r:id="rId47"/>
    <p:sldId id="341" r:id="rId48"/>
    <p:sldId id="340" r:id="rId49"/>
    <p:sldId id="339" r:id="rId50"/>
    <p:sldId id="337" r:id="rId51"/>
    <p:sldId id="336" r:id="rId52"/>
    <p:sldId id="335" r:id="rId53"/>
    <p:sldId id="334" r:id="rId54"/>
    <p:sldId id="333" r:id="rId55"/>
    <p:sldId id="331" r:id="rId56"/>
    <p:sldId id="329" r:id="rId57"/>
    <p:sldId id="328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5" y="2996380"/>
            <a:ext cx="10800000" cy="11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153160"/>
            <a:ext cx="2847619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373607"/>
            <a:ext cx="2895238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0476" y="3603589"/>
            <a:ext cx="1990476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653095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257882"/>
            <a:ext cx="276190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4374000"/>
            <a:ext cx="5790476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4374000"/>
            <a:ext cx="3771428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5002941"/>
            <a:ext cx="89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0952" y="5269764"/>
            <a:ext cx="152380" cy="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6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857" y="2743969"/>
            <a:ext cx="419047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636335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9892" y="3646666"/>
            <a:ext cx="1619047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9892" y="4475900"/>
            <a:ext cx="1180952" cy="35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8939" y="5267009"/>
            <a:ext cx="742857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716046"/>
            <a:ext cx="390476" cy="34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1754203"/>
            <a:ext cx="323809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1735125"/>
            <a:ext cx="419048" cy="27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45385" y="2853690"/>
            <a:ext cx="2749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2853690"/>
            <a:ext cx="27495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45201"/>
            <a:ext cx="8114286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1904" y="2345201"/>
            <a:ext cx="1228571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965049"/>
            <a:ext cx="7580952" cy="37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2297648"/>
            <a:ext cx="4104761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285" y="2927092"/>
            <a:ext cx="2495239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537462"/>
            <a:ext cx="1590476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687909"/>
            <a:ext cx="1600000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2308363"/>
            <a:ext cx="3819047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19683"/>
            <a:ext cx="3038095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1639570"/>
            <a:ext cx="9695238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21310"/>
            <a:ext cx="571428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2202237"/>
            <a:ext cx="9676190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64903"/>
            <a:ext cx="6380952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4285" y="2764903"/>
            <a:ext cx="3914285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27570"/>
            <a:ext cx="10428571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899774"/>
            <a:ext cx="9561904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43809" y="3918847"/>
            <a:ext cx="666666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471977"/>
            <a:ext cx="10428571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044180"/>
            <a:ext cx="8133333" cy="31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86666" y="5034644"/>
            <a:ext cx="2161905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597310"/>
            <a:ext cx="10447619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20"/>
            <a:ext cx="942857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1095951"/>
            <a:ext cx="9323809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68033"/>
            <a:ext cx="3952380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38" y="1668033"/>
            <a:ext cx="6361904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40116"/>
            <a:ext cx="600000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2230581"/>
            <a:ext cx="9323809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05714" y="2364067"/>
            <a:ext cx="352380" cy="6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802664"/>
            <a:ext cx="4095238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67619" y="2802664"/>
            <a:ext cx="6180952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365212"/>
            <a:ext cx="4790476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62857" y="3927759"/>
            <a:ext cx="9685714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490307"/>
            <a:ext cx="5504761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96190" y="4499842"/>
            <a:ext cx="4771428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052855"/>
            <a:ext cx="9190476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91428" y="5081459"/>
            <a:ext cx="1038095" cy="29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644007"/>
            <a:ext cx="2342857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5487" y="1053012"/>
            <a:ext cx="242945" cy="25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6140" y="6346190"/>
            <a:ext cx="741807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412744"/>
            <a:ext cx="9428571" cy="38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052015"/>
            <a:ext cx="990476" cy="3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2393174"/>
            <a:ext cx="7238094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72380" y="2393174"/>
            <a:ext cx="2057142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022687"/>
            <a:ext cx="9809523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661739"/>
            <a:ext cx="3333333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8571" y="3652201"/>
            <a:ext cx="6314286" cy="38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619" y="4291253"/>
            <a:ext cx="6152380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95" y="756285"/>
            <a:ext cx="9568180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95" y="2961640"/>
            <a:ext cx="9568180" cy="389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754181"/>
            <a:ext cx="295238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5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8675" y="4570883"/>
            <a:ext cx="5967387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4076" y="6080093"/>
            <a:ext cx="5851428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4425" y="6312279"/>
            <a:ext cx="151637" cy="9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938146"/>
            <a:ext cx="8371428" cy="3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619" y="2957235"/>
            <a:ext cx="961904" cy="34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25" y="3507555"/>
            <a:ext cx="10800000" cy="19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2929" y="3717467"/>
            <a:ext cx="9866666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929" y="4328120"/>
            <a:ext cx="9838095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929" y="4938774"/>
            <a:ext cx="4447619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687030"/>
            <a:ext cx="9400000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297190"/>
            <a:ext cx="9171428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2325791"/>
            <a:ext cx="600000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2916883"/>
            <a:ext cx="8180952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904" y="2935950"/>
            <a:ext cx="1228571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3174294"/>
            <a:ext cx="161904" cy="1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3527042"/>
            <a:ext cx="9009523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258148"/>
            <a:ext cx="9409524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886932"/>
            <a:ext cx="9790476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496662"/>
            <a:ext cx="4085714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761" y="3487135"/>
            <a:ext cx="5476190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333" y="4125445"/>
            <a:ext cx="228571" cy="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4115918"/>
            <a:ext cx="9790476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735175"/>
            <a:ext cx="990476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000" y="4716121"/>
            <a:ext cx="8609524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43"/>
            <a:ext cx="6971428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1105443"/>
            <a:ext cx="2800000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44063"/>
            <a:ext cx="3895238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1725000"/>
            <a:ext cx="4723809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571" y="1763126"/>
            <a:ext cx="304761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571" y="1782189"/>
            <a:ext cx="561904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325493"/>
            <a:ext cx="6638095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761" y="2354088"/>
            <a:ext cx="3123809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964113"/>
            <a:ext cx="3685714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96190" y="2945050"/>
            <a:ext cx="6057142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564607"/>
            <a:ext cx="5047619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67619" y="3583670"/>
            <a:ext cx="3571428" cy="3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51"/>
          <a:stretch>
            <a:fillRect/>
          </a:stretch>
        </p:blipFill>
        <p:spPr>
          <a:xfrm>
            <a:off x="119380" y="4203700"/>
            <a:ext cx="10800080" cy="13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"/>
          <a:stretch>
            <a:fillRect/>
          </a:stretch>
        </p:blipFill>
        <p:spPr>
          <a:xfrm>
            <a:off x="720090" y="1124770"/>
            <a:ext cx="10800080" cy="426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02669"/>
            <a:ext cx="1200000" cy="36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2440820"/>
            <a:ext cx="1142857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95" y="2393131"/>
            <a:ext cx="6771427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142" y="2688803"/>
            <a:ext cx="133333" cy="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013088"/>
            <a:ext cx="9771429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3633045"/>
            <a:ext cx="3847619" cy="36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190" y="3623507"/>
            <a:ext cx="4695237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0476" y="3623507"/>
            <a:ext cx="809523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0000" y="3890565"/>
            <a:ext cx="161904" cy="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7142" y="4243464"/>
            <a:ext cx="4580952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6190" y="4243464"/>
            <a:ext cx="5085713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2680" y="4853940"/>
            <a:ext cx="92163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067376"/>
            <a:ext cx="2200000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6666" y="1105527"/>
            <a:ext cx="542857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1057838"/>
            <a:ext cx="6380952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668249"/>
            <a:ext cx="9819047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97735"/>
            <a:ext cx="4304761" cy="36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5238" y="2288197"/>
            <a:ext cx="4704761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9047" y="2288197"/>
            <a:ext cx="409523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39047" y="2545714"/>
            <a:ext cx="161904" cy="1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520" y="2898775"/>
            <a:ext cx="51727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5714" y="2898607"/>
            <a:ext cx="4733333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528093"/>
            <a:ext cx="1038095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29523" y="3518555"/>
            <a:ext cx="8580952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128966"/>
            <a:ext cx="9266666" cy="37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30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50" y="3284670"/>
            <a:ext cx="10800000" cy="33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285" y="1822000"/>
            <a:ext cx="371428" cy="2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423685"/>
            <a:ext cx="438095" cy="2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2423685"/>
            <a:ext cx="285714" cy="29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3025370"/>
            <a:ext cx="628571" cy="31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16712"/>
            <a:ext cx="9400000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936614"/>
            <a:ext cx="6590476" cy="3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767712"/>
            <a:ext cx="2838095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4285" y="4767712"/>
            <a:ext cx="6447618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5387614"/>
            <a:ext cx="7580952" cy="3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330010"/>
            <a:ext cx="7209523" cy="38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596080"/>
            <a:ext cx="10800000" cy="29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90" y="3635190"/>
            <a:ext cx="10800000" cy="31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6661" y="3825799"/>
            <a:ext cx="780952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994" y="3816269"/>
            <a:ext cx="8485714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7137" y="4426220"/>
            <a:ext cx="9828571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5709" y="5045702"/>
            <a:ext cx="9780952" cy="37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5709" y="5655653"/>
            <a:ext cx="979047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4756" y="6284665"/>
            <a:ext cx="561904" cy="35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79845"/>
            <a:ext cx="10800000" cy="26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32"/>
          <a:stretch>
            <a:fillRect/>
          </a:stretch>
        </p:blipFill>
        <p:spPr>
          <a:xfrm>
            <a:off x="767715" y="4580890"/>
            <a:ext cx="10800080" cy="72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48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9520" y="1382397"/>
            <a:ext cx="295238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0" y="5381440"/>
            <a:ext cx="10800000" cy="13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1696" y="1152564"/>
            <a:ext cx="270765" cy="27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750" y="5732780"/>
            <a:ext cx="87261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6247765"/>
            <a:ext cx="872617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2324736"/>
            <a:ext cx="3809523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2334263"/>
            <a:ext cx="3085714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428" y="2324736"/>
            <a:ext cx="2428571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943947"/>
            <a:ext cx="7104761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857" y="2943947"/>
            <a:ext cx="2857142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0000" y="3563157"/>
            <a:ext cx="990476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9047" y="3553631"/>
            <a:ext cx="8790476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9047" y="4230000"/>
            <a:ext cx="390476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8095" y="4172842"/>
            <a:ext cx="9542857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5238" y="4239526"/>
            <a:ext cx="361904" cy="14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1904" y="4210947"/>
            <a:ext cx="200000" cy="7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8571" y="4792052"/>
            <a:ext cx="4171428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2306409"/>
            <a:ext cx="1647619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2296877"/>
            <a:ext cx="1704761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3535972"/>
            <a:ext cx="2514285" cy="3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4136456"/>
            <a:ext cx="2380952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571" y="4756003"/>
            <a:ext cx="1590476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2024-07-04T09:29:17Z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