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331" r:id="rId28"/>
    <p:sldId id="330" r:id="rId29"/>
    <p:sldId id="328" r:id="rId30"/>
    <p:sldId id="327" r:id="rId31"/>
    <p:sldId id="326" r:id="rId32"/>
    <p:sldId id="325" r:id="rId33"/>
    <p:sldId id="384" r:id="rId34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0970" y="2895600"/>
            <a:ext cx="6829425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220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48650" y="1496239"/>
            <a:ext cx="1008249" cy="33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1865" y="1944370"/>
            <a:ext cx="177165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2162" y="2697345"/>
            <a:ext cx="331660" cy="272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56007" y="3759096"/>
            <a:ext cx="3110979" cy="33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61335" y="4342765"/>
            <a:ext cx="431101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068320" y="4933950"/>
            <a:ext cx="430466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061335" y="5517515"/>
            <a:ext cx="426783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088059" y="6094949"/>
            <a:ext cx="849052" cy="32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10" grpId="0" animBg="1"/>
      <p:bldP spid="11" grpId="0" bldLvl="0" animBg="1"/>
      <p:bldP spid="14" grpId="0" bldLvl="0" animBg="1"/>
      <p:bldP spid="19" grpId="0" bldLvl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4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86666" y="5425349"/>
            <a:ext cx="3257141" cy="467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20000" y="5434885"/>
            <a:ext cx="1000000" cy="42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69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71040" y="2854325"/>
            <a:ext cx="876046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7170" y="3632200"/>
            <a:ext cx="891095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53515" y="4511040"/>
            <a:ext cx="883412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80185" y="5320030"/>
            <a:ext cx="873442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500737" y="6157882"/>
            <a:ext cx="4204695" cy="46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  <p:bldP spid="16" grpId="0" bldLvl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477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82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72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922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755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242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566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10289" y="4829614"/>
            <a:ext cx="845101" cy="35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344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9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2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50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16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42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6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6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240" y="3861250"/>
            <a:ext cx="10800000" cy="1742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2255" y="3860800"/>
            <a:ext cx="917575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8680" y="4953000"/>
            <a:ext cx="585279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658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5355" y="5433060"/>
            <a:ext cx="772668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98916" y="6160695"/>
            <a:ext cx="1000734" cy="352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4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6440" y="4596130"/>
            <a:ext cx="776859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4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39047" y="1973540"/>
            <a:ext cx="1009523" cy="476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48571" y="1964002"/>
            <a:ext cx="1047619" cy="486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67619" y="2822465"/>
            <a:ext cx="1038095" cy="448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77430" y="4480560"/>
            <a:ext cx="588645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67855" y="5287010"/>
            <a:ext cx="64389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1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265" y="2964180"/>
            <a:ext cx="992632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0145" y="3851275"/>
            <a:ext cx="1034732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43965" y="4718685"/>
            <a:ext cx="985456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91590" y="5576570"/>
            <a:ext cx="749236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95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64970" y="4328795"/>
            <a:ext cx="881189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31265" y="5126990"/>
            <a:ext cx="900684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14078" y="5899228"/>
            <a:ext cx="2973140" cy="433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1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804670"/>
            <a:ext cx="11220450" cy="32480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80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6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43809" y="2982516"/>
            <a:ext cx="552380" cy="400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05714" y="2963459"/>
            <a:ext cx="514285" cy="438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81904" y="3792440"/>
            <a:ext cx="476190" cy="485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15238" y="3801968"/>
            <a:ext cx="476190" cy="466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8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53333" y="2039666"/>
            <a:ext cx="333333" cy="371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3040" y="5156835"/>
            <a:ext cx="9650095" cy="139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9695" y="4293235"/>
            <a:ext cx="9650095" cy="139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8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3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0937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0509" y="2208322"/>
            <a:ext cx="144344" cy="8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2298" y="2224367"/>
            <a:ext cx="914183" cy="33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40826" y="2256456"/>
            <a:ext cx="392938" cy="272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2651" y="2914283"/>
            <a:ext cx="1932616" cy="385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2024-07-04T16:23:20Z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