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6" r:id="rId6"/>
    <p:sldId id="333" r:id="rId7"/>
    <p:sldId id="332" r:id="rId8"/>
    <p:sldId id="331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7745" y="2690495"/>
            <a:ext cx="509587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764540"/>
            <a:ext cx="11220450" cy="596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764540"/>
            <a:ext cx="11023600" cy="6031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356610"/>
            <a:ext cx="99345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836295"/>
            <a:ext cx="992060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96340"/>
            <a:ext cx="11229975" cy="4943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196340"/>
            <a:ext cx="11182350" cy="1762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