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7" r:id="rId5"/>
    <p:sldId id="356" r:id="rId6"/>
    <p:sldId id="355" r:id="rId7"/>
    <p:sldId id="354" r:id="rId8"/>
    <p:sldId id="353" r:id="rId9"/>
    <p:sldId id="352" r:id="rId10"/>
    <p:sldId id="351" r:id="rId11"/>
    <p:sldId id="350" r:id="rId12"/>
    <p:sldId id="349" r:id="rId13"/>
    <p:sldId id="348" r:id="rId14"/>
    <p:sldId id="347" r:id="rId15"/>
    <p:sldId id="346" r:id="rId16"/>
    <p:sldId id="345" r:id="rId17"/>
    <p:sldId id="344" r:id="rId18"/>
    <p:sldId id="343" r:id="rId19"/>
    <p:sldId id="342" r:id="rId20"/>
    <p:sldId id="341" r:id="rId21"/>
    <p:sldId id="340" r:id="rId22"/>
    <p:sldId id="339" r:id="rId23"/>
    <p:sldId id="338" r:id="rId24"/>
    <p:sldId id="337" r:id="rId25"/>
    <p:sldId id="336" r:id="rId26"/>
    <p:sldId id="335" r:id="rId27"/>
    <p:sldId id="334" r:id="rId28"/>
    <p:sldId id="333" r:id="rId29"/>
    <p:sldId id="332" r:id="rId30"/>
    <p:sldId id="331" r:id="rId31"/>
    <p:sldId id="330" r:id="rId32"/>
    <p:sldId id="329" r:id="rId33"/>
    <p:sldId id="328" r:id="rId34"/>
    <p:sldId id="327" r:id="rId35"/>
    <p:sldId id="326" r:id="rId36"/>
    <p:sldId id="325" r:id="rId37"/>
    <p:sldId id="390" r:id="rId38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8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2675" y="2957195"/>
            <a:ext cx="7486650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2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67619" y="3050566"/>
            <a:ext cx="2523809" cy="438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7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546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27045" y="5300345"/>
            <a:ext cx="3478530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84500" y="6109970"/>
            <a:ext cx="262953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0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2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63015" y="1229360"/>
            <a:ext cx="840676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143760"/>
            <a:ext cx="990790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049270"/>
            <a:ext cx="918527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3973571"/>
            <a:ext cx="3114285" cy="466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862857" y="3973571"/>
            <a:ext cx="5571428" cy="466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2" grpId="0" bldLvl="0" animBg="1"/>
      <p:bldP spid="14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842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70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411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6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514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063310" y="3041126"/>
            <a:ext cx="870022" cy="39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21179" y="6244676"/>
            <a:ext cx="375147" cy="383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015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335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015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17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9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0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9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39047" y="2125551"/>
            <a:ext cx="323809" cy="3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4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58095" y="2963935"/>
            <a:ext cx="2066666" cy="48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20000" y="2963935"/>
            <a:ext cx="4628571" cy="48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34285" y="2963935"/>
            <a:ext cx="1276191" cy="48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43809" y="2963935"/>
            <a:ext cx="1047619" cy="476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53333" y="3840768"/>
            <a:ext cx="1780952" cy="476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1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510476" y="3268472"/>
            <a:ext cx="666666" cy="40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67619" y="3220828"/>
            <a:ext cx="390476" cy="447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96480" y="3175000"/>
            <a:ext cx="98488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38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3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440" y="2898775"/>
            <a:ext cx="915035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3757930"/>
            <a:ext cx="991298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4597400"/>
            <a:ext cx="1301369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5455743"/>
            <a:ext cx="1809523" cy="457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bldLvl="0" animBg="1"/>
      <p:bldP spid="1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1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39265" y="2859405"/>
            <a:ext cx="772604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53333" y="2859515"/>
            <a:ext cx="1628571" cy="476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53490" y="3538220"/>
            <a:ext cx="712089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2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5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49985" y="1112520"/>
            <a:ext cx="1045972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2020570"/>
            <a:ext cx="995108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2859405"/>
            <a:ext cx="1001585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23570" y="3697605"/>
            <a:ext cx="1012825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23570" y="4555490"/>
            <a:ext cx="992124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81904" y="5423526"/>
            <a:ext cx="1295238" cy="428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21" grpId="0" bldLvl="0" animBg="1"/>
      <p:bldP spid="25" grpId="0" bldLvl="0" animBg="1"/>
      <p:bldP spid="28" grpId="0" bldLvl="0" animBg="1"/>
      <p:bldP spid="3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6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63015" y="1096010"/>
            <a:ext cx="9540875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092960"/>
            <a:ext cx="1012190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2946400"/>
            <a:ext cx="969835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3757930"/>
            <a:ext cx="965581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04" y="4644264"/>
            <a:ext cx="3352380" cy="467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4" grpId="0" bldLvl="0" animBg="1"/>
      <p:bldP spid="16" grpId="0" bldLvl="0" animBg="1"/>
      <p:bldP spid="2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545" y="918845"/>
            <a:ext cx="11344275" cy="501967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6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53333" y="4149103"/>
            <a:ext cx="495238" cy="457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15238" y="4139563"/>
            <a:ext cx="476190" cy="438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81904" y="5103189"/>
            <a:ext cx="476190" cy="429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34285" y="5093648"/>
            <a:ext cx="428571" cy="457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8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05714" y="2201722"/>
            <a:ext cx="361904" cy="371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5415" y="5661025"/>
            <a:ext cx="8145780" cy="82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9695" y="4869180"/>
            <a:ext cx="8145780" cy="82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0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3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6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40560" y="3108325"/>
            <a:ext cx="887285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91615" y="4033520"/>
            <a:ext cx="923417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20190" y="4939665"/>
            <a:ext cx="906907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91615" y="5874385"/>
            <a:ext cx="608139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2" grpId="0" bldLvl="0" animBg="1"/>
      <p:bldP spid="1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6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86666" y="2943828"/>
            <a:ext cx="8361904" cy="485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2565" y="3743325"/>
            <a:ext cx="897382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91615" y="4772660"/>
            <a:ext cx="538924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2024-07-04T16:19:34Z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